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</p:sldIdLst>
  <p:sldSz cy="5718175" cx="4097325"/>
  <p:notesSz cx="6858000" cy="9144000"/>
  <p:embeddedFontLst>
    <p:embeddedFont>
      <p:font typeface="Lato"/>
      <p:regular r:id="rId8"/>
      <p:bold r:id="rId9"/>
      <p:italic r:id="rId10"/>
      <p:boldItalic r:id="rId11"/>
    </p:embeddedFont>
    <p:embeddedFont>
      <p:font typeface="Lato Black"/>
      <p:bold r:id="rId12"/>
      <p:boldItalic r:id="rId13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801">
          <p15:clr>
            <a:srgbClr val="000000"/>
          </p15:clr>
        </p15:guide>
        <p15:guide id="2" pos="1291">
          <p15:clr>
            <a:srgbClr val="000000"/>
          </p15:clr>
        </p15:guide>
      </p15:sldGuideLst>
    </p:ext>
    <p:ext uri="http://customooxmlschemas.google.com/">
      <go:slidesCustomData xmlns:go="http://customooxmlschemas.google.com/" r:id="rId14" roundtripDataSignature="AMtx7mjPnFHNNI8FUkSYcyUq1oWGuid3X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801" orient="horz"/>
        <p:guide pos="1291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Lato-boldItalic.fntdata"/><Relationship Id="rId10" Type="http://schemas.openxmlformats.org/officeDocument/2006/relationships/font" Target="fonts/Lato-italic.fntdata"/><Relationship Id="rId13" Type="http://schemas.openxmlformats.org/officeDocument/2006/relationships/font" Target="fonts/LatoBlack-boldItalic.fntdata"/><Relationship Id="rId12" Type="http://schemas.openxmlformats.org/officeDocument/2006/relationships/font" Target="fonts/LatoBlack-bold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Lato-bold.fntdata"/><Relationship Id="rId14" Type="http://customschemas.google.com/relationships/presentationmetadata" Target="meta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font" Target="fonts/Lato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4" name="Google Shape;104;p1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lide de título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15"/>
          <p:cNvSpPr txBox="1"/>
          <p:nvPr>
            <p:ph type="ctrTitle"/>
          </p:nvPr>
        </p:nvSpPr>
        <p:spPr>
          <a:xfrm>
            <a:off x="307301" y="1776341"/>
            <a:ext cx="3482737" cy="1225701"/>
          </a:xfrm>
          <a:prstGeom prst="rect">
            <a:avLst/>
          </a:prstGeom>
          <a:noFill/>
          <a:ln>
            <a:noFill/>
          </a:ln>
        </p:spPr>
        <p:txBody>
          <a:bodyPr anchorCtr="0" anchor="ctr" bIns="28025" lIns="56075" spcFirstLastPara="1" rIns="56075" wrap="square" tIns="280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15"/>
          <p:cNvSpPr txBox="1"/>
          <p:nvPr>
            <p:ph idx="1" type="subTitle"/>
          </p:nvPr>
        </p:nvSpPr>
        <p:spPr>
          <a:xfrm>
            <a:off x="614601" y="3240299"/>
            <a:ext cx="2868137" cy="1461311"/>
          </a:xfrm>
          <a:prstGeom prst="rect">
            <a:avLst/>
          </a:prstGeom>
          <a:noFill/>
          <a:ln>
            <a:noFill/>
          </a:ln>
        </p:spPr>
        <p:txBody>
          <a:bodyPr anchorCtr="0" anchor="t" bIns="28025" lIns="56075" spcFirstLastPara="1" rIns="56075" wrap="square" tIns="28025">
            <a:noAutofit/>
          </a:bodyPr>
          <a:lstStyle>
            <a:lvl1pPr lvl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1pPr>
            <a:lvl2pPr lvl="1" algn="ctr">
              <a:lnSpc>
                <a:spcPct val="100000"/>
              </a:lnSpc>
              <a:spcBef>
                <a:spcPts val="340"/>
              </a:spcBef>
              <a:spcAft>
                <a:spcPts val="0"/>
              </a:spcAft>
              <a:buClr>
                <a:srgbClr val="888888"/>
              </a:buClr>
              <a:buSzPts val="1700"/>
              <a:buNone/>
              <a:defRPr>
                <a:solidFill>
                  <a:srgbClr val="888888"/>
                </a:solidFill>
              </a:defRPr>
            </a:lvl2pPr>
            <a:lvl3pPr lvl="2" algn="ctr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888888"/>
              </a:buClr>
              <a:buSzPts val="1500"/>
              <a:buNone/>
              <a:defRPr>
                <a:solidFill>
                  <a:srgbClr val="888888"/>
                </a:solidFill>
              </a:defRPr>
            </a:lvl3pPr>
            <a:lvl4pPr lvl="3" algn="ctr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>
                <a:solidFill>
                  <a:srgbClr val="888888"/>
                </a:solidFill>
              </a:defRPr>
            </a:lvl4pPr>
            <a:lvl5pPr lvl="4" algn="ctr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>
                <a:solidFill>
                  <a:srgbClr val="888888"/>
                </a:solidFill>
              </a:defRPr>
            </a:lvl5pPr>
            <a:lvl6pPr lvl="5" algn="ctr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>
                <a:solidFill>
                  <a:srgbClr val="888888"/>
                </a:solidFill>
              </a:defRPr>
            </a:lvl6pPr>
            <a:lvl7pPr lvl="6" algn="ctr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>
                <a:solidFill>
                  <a:srgbClr val="888888"/>
                </a:solidFill>
              </a:defRPr>
            </a:lvl7pPr>
            <a:lvl8pPr lvl="7" algn="ctr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>
                <a:solidFill>
                  <a:srgbClr val="888888"/>
                </a:solidFill>
              </a:defRPr>
            </a:lvl8pPr>
            <a:lvl9pPr lvl="8" algn="ctr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4" name="Google Shape;14;p15"/>
          <p:cNvSpPr txBox="1"/>
          <p:nvPr>
            <p:ph idx="10" type="dt"/>
          </p:nvPr>
        </p:nvSpPr>
        <p:spPr>
          <a:xfrm>
            <a:off x="204867" y="5299901"/>
            <a:ext cx="956046" cy="304440"/>
          </a:xfrm>
          <a:prstGeom prst="rect">
            <a:avLst/>
          </a:prstGeom>
          <a:noFill/>
          <a:ln>
            <a:noFill/>
          </a:ln>
        </p:spPr>
        <p:txBody>
          <a:bodyPr anchorCtr="0" anchor="ctr" bIns="28025" lIns="56075" spcFirstLastPara="1" rIns="56075" wrap="square" tIns="280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15"/>
          <p:cNvSpPr txBox="1"/>
          <p:nvPr>
            <p:ph idx="11" type="ftr"/>
          </p:nvPr>
        </p:nvSpPr>
        <p:spPr>
          <a:xfrm>
            <a:off x="1399924" y="5299901"/>
            <a:ext cx="1297490" cy="304440"/>
          </a:xfrm>
          <a:prstGeom prst="rect">
            <a:avLst/>
          </a:prstGeom>
          <a:noFill/>
          <a:ln>
            <a:noFill/>
          </a:ln>
        </p:spPr>
        <p:txBody>
          <a:bodyPr anchorCtr="0" anchor="ctr" bIns="28025" lIns="56075" spcFirstLastPara="1" rIns="56075" wrap="square" tIns="280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15"/>
          <p:cNvSpPr txBox="1"/>
          <p:nvPr>
            <p:ph idx="12" type="sldNum"/>
          </p:nvPr>
        </p:nvSpPr>
        <p:spPr>
          <a:xfrm>
            <a:off x="2936425" y="5299901"/>
            <a:ext cx="956046" cy="304440"/>
          </a:xfrm>
          <a:prstGeom prst="rect">
            <a:avLst/>
          </a:prstGeom>
          <a:noFill/>
          <a:ln>
            <a:noFill/>
          </a:ln>
        </p:spPr>
        <p:txBody>
          <a:bodyPr anchorCtr="0" anchor="ctr" bIns="28025" lIns="56075" spcFirstLastPara="1" rIns="56075" wrap="square" tIns="280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b="0" i="0" sz="7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b="0" i="0" sz="7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b="0" i="0" sz="7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b="0" i="0" sz="7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b="0" i="0" sz="7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b="0" i="0" sz="7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b="0" i="0" sz="7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b="0" i="0" sz="7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b="0" i="0" sz="7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ítulo e texto vertical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24"/>
          <p:cNvSpPr txBox="1"/>
          <p:nvPr>
            <p:ph type="title"/>
          </p:nvPr>
        </p:nvSpPr>
        <p:spPr>
          <a:xfrm>
            <a:off x="204867" y="228992"/>
            <a:ext cx="3687604" cy="953029"/>
          </a:xfrm>
          <a:prstGeom prst="rect">
            <a:avLst/>
          </a:prstGeom>
          <a:noFill/>
          <a:ln>
            <a:noFill/>
          </a:ln>
        </p:spPr>
        <p:txBody>
          <a:bodyPr anchorCtr="0" anchor="ctr" bIns="28025" lIns="56075" spcFirstLastPara="1" rIns="56075" wrap="square" tIns="280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24"/>
          <p:cNvSpPr txBox="1"/>
          <p:nvPr>
            <p:ph idx="1" type="body"/>
          </p:nvPr>
        </p:nvSpPr>
        <p:spPr>
          <a:xfrm rot="5400000">
            <a:off x="161804" y="1377305"/>
            <a:ext cx="3773731" cy="3687604"/>
          </a:xfrm>
          <a:prstGeom prst="rect">
            <a:avLst/>
          </a:prstGeom>
          <a:noFill/>
          <a:ln>
            <a:noFill/>
          </a:ln>
        </p:spPr>
        <p:txBody>
          <a:bodyPr anchorCtr="0" anchor="t" bIns="28025" lIns="56075" spcFirstLastPara="1" rIns="56075" wrap="square" tIns="28025">
            <a:noAutofit/>
          </a:bodyPr>
          <a:lstStyle>
            <a:lvl1pPr indent="-34290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24"/>
          <p:cNvSpPr txBox="1"/>
          <p:nvPr>
            <p:ph idx="10" type="dt"/>
          </p:nvPr>
        </p:nvSpPr>
        <p:spPr>
          <a:xfrm>
            <a:off x="204867" y="5299901"/>
            <a:ext cx="956046" cy="304440"/>
          </a:xfrm>
          <a:prstGeom prst="rect">
            <a:avLst/>
          </a:prstGeom>
          <a:noFill/>
          <a:ln>
            <a:noFill/>
          </a:ln>
        </p:spPr>
        <p:txBody>
          <a:bodyPr anchorCtr="0" anchor="ctr" bIns="28025" lIns="56075" spcFirstLastPara="1" rIns="56075" wrap="square" tIns="280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24"/>
          <p:cNvSpPr txBox="1"/>
          <p:nvPr>
            <p:ph idx="11" type="ftr"/>
          </p:nvPr>
        </p:nvSpPr>
        <p:spPr>
          <a:xfrm>
            <a:off x="1399924" y="5299901"/>
            <a:ext cx="1297490" cy="304440"/>
          </a:xfrm>
          <a:prstGeom prst="rect">
            <a:avLst/>
          </a:prstGeom>
          <a:noFill/>
          <a:ln>
            <a:noFill/>
          </a:ln>
        </p:spPr>
        <p:txBody>
          <a:bodyPr anchorCtr="0" anchor="ctr" bIns="28025" lIns="56075" spcFirstLastPara="1" rIns="56075" wrap="square" tIns="280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24"/>
          <p:cNvSpPr txBox="1"/>
          <p:nvPr>
            <p:ph idx="12" type="sldNum"/>
          </p:nvPr>
        </p:nvSpPr>
        <p:spPr>
          <a:xfrm>
            <a:off x="2936425" y="5299901"/>
            <a:ext cx="956046" cy="304440"/>
          </a:xfrm>
          <a:prstGeom prst="rect">
            <a:avLst/>
          </a:prstGeom>
          <a:noFill/>
          <a:ln>
            <a:noFill/>
          </a:ln>
        </p:spPr>
        <p:txBody>
          <a:bodyPr anchorCtr="0" anchor="ctr" bIns="28025" lIns="56075" spcFirstLastPara="1" rIns="56075" wrap="square" tIns="280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b="0" i="0" sz="7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b="0" i="0" sz="7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b="0" i="0" sz="7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b="0" i="0" sz="7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b="0" i="0" sz="7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b="0" i="0" sz="7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b="0" i="0" sz="7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b="0" i="0" sz="7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b="0" i="0" sz="7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ítulo e texto verticais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25"/>
          <p:cNvSpPr txBox="1"/>
          <p:nvPr>
            <p:ph type="title"/>
          </p:nvPr>
        </p:nvSpPr>
        <p:spPr>
          <a:xfrm rot="5400000">
            <a:off x="-496528" y="2018769"/>
            <a:ext cx="4068905" cy="412579"/>
          </a:xfrm>
          <a:prstGeom prst="rect">
            <a:avLst/>
          </a:prstGeom>
          <a:noFill/>
          <a:ln>
            <a:noFill/>
          </a:ln>
        </p:spPr>
        <p:txBody>
          <a:bodyPr anchorCtr="0" anchor="ctr" bIns="28025" lIns="56075" spcFirstLastPara="1" rIns="56075" wrap="square" tIns="280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25"/>
          <p:cNvSpPr txBox="1"/>
          <p:nvPr>
            <p:ph idx="1" type="body"/>
          </p:nvPr>
        </p:nvSpPr>
        <p:spPr>
          <a:xfrm rot="5400000">
            <a:off x="-1356898" y="1639267"/>
            <a:ext cx="4068905" cy="1171582"/>
          </a:xfrm>
          <a:prstGeom prst="rect">
            <a:avLst/>
          </a:prstGeom>
          <a:noFill/>
          <a:ln>
            <a:noFill/>
          </a:ln>
        </p:spPr>
        <p:txBody>
          <a:bodyPr anchorCtr="0" anchor="t" bIns="28025" lIns="56075" spcFirstLastPara="1" rIns="56075" wrap="square" tIns="28025">
            <a:noAutofit/>
          </a:bodyPr>
          <a:lstStyle>
            <a:lvl1pPr indent="-34290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25"/>
          <p:cNvSpPr txBox="1"/>
          <p:nvPr>
            <p:ph idx="10" type="dt"/>
          </p:nvPr>
        </p:nvSpPr>
        <p:spPr>
          <a:xfrm>
            <a:off x="204867" y="5299901"/>
            <a:ext cx="956046" cy="304440"/>
          </a:xfrm>
          <a:prstGeom prst="rect">
            <a:avLst/>
          </a:prstGeom>
          <a:noFill/>
          <a:ln>
            <a:noFill/>
          </a:ln>
        </p:spPr>
        <p:txBody>
          <a:bodyPr anchorCtr="0" anchor="ctr" bIns="28025" lIns="56075" spcFirstLastPara="1" rIns="56075" wrap="square" tIns="280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25"/>
          <p:cNvSpPr txBox="1"/>
          <p:nvPr>
            <p:ph idx="11" type="ftr"/>
          </p:nvPr>
        </p:nvSpPr>
        <p:spPr>
          <a:xfrm>
            <a:off x="1399924" y="5299901"/>
            <a:ext cx="1297490" cy="304440"/>
          </a:xfrm>
          <a:prstGeom prst="rect">
            <a:avLst/>
          </a:prstGeom>
          <a:noFill/>
          <a:ln>
            <a:noFill/>
          </a:ln>
        </p:spPr>
        <p:txBody>
          <a:bodyPr anchorCtr="0" anchor="ctr" bIns="28025" lIns="56075" spcFirstLastPara="1" rIns="56075" wrap="square" tIns="280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25"/>
          <p:cNvSpPr txBox="1"/>
          <p:nvPr>
            <p:ph idx="12" type="sldNum"/>
          </p:nvPr>
        </p:nvSpPr>
        <p:spPr>
          <a:xfrm>
            <a:off x="2936425" y="5299901"/>
            <a:ext cx="956046" cy="304440"/>
          </a:xfrm>
          <a:prstGeom prst="rect">
            <a:avLst/>
          </a:prstGeom>
          <a:noFill/>
          <a:ln>
            <a:noFill/>
          </a:ln>
        </p:spPr>
        <p:txBody>
          <a:bodyPr anchorCtr="0" anchor="ctr" bIns="28025" lIns="56075" spcFirstLastPara="1" rIns="56075" wrap="square" tIns="280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b="0" i="0" sz="7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b="0" i="0" sz="7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b="0" i="0" sz="7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b="0" i="0" sz="7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b="0" i="0" sz="7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b="0" i="0" sz="7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b="0" i="0" sz="7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b="0" i="0" sz="7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b="0" i="0" sz="7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Em branco" type="blank">
  <p:cSld name="BLANK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16"/>
          <p:cNvSpPr txBox="1"/>
          <p:nvPr>
            <p:ph idx="10" type="dt"/>
          </p:nvPr>
        </p:nvSpPr>
        <p:spPr>
          <a:xfrm>
            <a:off x="204867" y="5299901"/>
            <a:ext cx="956046" cy="304440"/>
          </a:xfrm>
          <a:prstGeom prst="rect">
            <a:avLst/>
          </a:prstGeom>
          <a:noFill/>
          <a:ln>
            <a:noFill/>
          </a:ln>
        </p:spPr>
        <p:txBody>
          <a:bodyPr anchorCtr="0" anchor="ctr" bIns="28025" lIns="56075" spcFirstLastPara="1" rIns="56075" wrap="square" tIns="280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16"/>
          <p:cNvSpPr txBox="1"/>
          <p:nvPr>
            <p:ph idx="11" type="ftr"/>
          </p:nvPr>
        </p:nvSpPr>
        <p:spPr>
          <a:xfrm>
            <a:off x="1399924" y="5299901"/>
            <a:ext cx="1297490" cy="304440"/>
          </a:xfrm>
          <a:prstGeom prst="rect">
            <a:avLst/>
          </a:prstGeom>
          <a:noFill/>
          <a:ln>
            <a:noFill/>
          </a:ln>
        </p:spPr>
        <p:txBody>
          <a:bodyPr anchorCtr="0" anchor="ctr" bIns="28025" lIns="56075" spcFirstLastPara="1" rIns="56075" wrap="square" tIns="280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16"/>
          <p:cNvSpPr txBox="1"/>
          <p:nvPr>
            <p:ph idx="12" type="sldNum"/>
          </p:nvPr>
        </p:nvSpPr>
        <p:spPr>
          <a:xfrm>
            <a:off x="2936425" y="5299901"/>
            <a:ext cx="956046" cy="304440"/>
          </a:xfrm>
          <a:prstGeom prst="rect">
            <a:avLst/>
          </a:prstGeom>
          <a:noFill/>
          <a:ln>
            <a:noFill/>
          </a:ln>
        </p:spPr>
        <p:txBody>
          <a:bodyPr anchorCtr="0" anchor="ctr" bIns="28025" lIns="56075" spcFirstLastPara="1" rIns="56075" wrap="square" tIns="280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b="0" i="0" sz="7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b="0" i="0" sz="7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b="0" i="0" sz="7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b="0" i="0" sz="7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b="0" i="0" sz="7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b="0" i="0" sz="7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b="0" i="0" sz="7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b="0" i="0" sz="7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b="0" i="0" sz="7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ítulo e conteúdo" type="obj">
  <p:cSld name="OBJEC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17"/>
          <p:cNvSpPr txBox="1"/>
          <p:nvPr>
            <p:ph type="title"/>
          </p:nvPr>
        </p:nvSpPr>
        <p:spPr>
          <a:xfrm>
            <a:off x="204867" y="228992"/>
            <a:ext cx="3687604" cy="953029"/>
          </a:xfrm>
          <a:prstGeom prst="rect">
            <a:avLst/>
          </a:prstGeom>
          <a:noFill/>
          <a:ln>
            <a:noFill/>
          </a:ln>
        </p:spPr>
        <p:txBody>
          <a:bodyPr anchorCtr="0" anchor="ctr" bIns="28025" lIns="56075" spcFirstLastPara="1" rIns="56075" wrap="square" tIns="280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17"/>
          <p:cNvSpPr txBox="1"/>
          <p:nvPr>
            <p:ph idx="1" type="body"/>
          </p:nvPr>
        </p:nvSpPr>
        <p:spPr>
          <a:xfrm>
            <a:off x="204867" y="1334241"/>
            <a:ext cx="3687604" cy="3773731"/>
          </a:xfrm>
          <a:prstGeom prst="rect">
            <a:avLst/>
          </a:prstGeom>
          <a:noFill/>
          <a:ln>
            <a:noFill/>
          </a:ln>
        </p:spPr>
        <p:txBody>
          <a:bodyPr anchorCtr="0" anchor="t" bIns="28025" lIns="56075" spcFirstLastPara="1" rIns="56075" wrap="square" tIns="28025">
            <a:noAutofit/>
          </a:bodyPr>
          <a:lstStyle>
            <a:lvl1pPr indent="-34290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" name="Google Shape;24;p17"/>
          <p:cNvSpPr txBox="1"/>
          <p:nvPr>
            <p:ph idx="10" type="dt"/>
          </p:nvPr>
        </p:nvSpPr>
        <p:spPr>
          <a:xfrm>
            <a:off x="204867" y="5299901"/>
            <a:ext cx="956046" cy="304440"/>
          </a:xfrm>
          <a:prstGeom prst="rect">
            <a:avLst/>
          </a:prstGeom>
          <a:noFill/>
          <a:ln>
            <a:noFill/>
          </a:ln>
        </p:spPr>
        <p:txBody>
          <a:bodyPr anchorCtr="0" anchor="ctr" bIns="28025" lIns="56075" spcFirstLastPara="1" rIns="56075" wrap="square" tIns="280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17"/>
          <p:cNvSpPr txBox="1"/>
          <p:nvPr>
            <p:ph idx="11" type="ftr"/>
          </p:nvPr>
        </p:nvSpPr>
        <p:spPr>
          <a:xfrm>
            <a:off x="1399924" y="5299901"/>
            <a:ext cx="1297490" cy="304440"/>
          </a:xfrm>
          <a:prstGeom prst="rect">
            <a:avLst/>
          </a:prstGeom>
          <a:noFill/>
          <a:ln>
            <a:noFill/>
          </a:ln>
        </p:spPr>
        <p:txBody>
          <a:bodyPr anchorCtr="0" anchor="ctr" bIns="28025" lIns="56075" spcFirstLastPara="1" rIns="56075" wrap="square" tIns="280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17"/>
          <p:cNvSpPr txBox="1"/>
          <p:nvPr>
            <p:ph idx="12" type="sldNum"/>
          </p:nvPr>
        </p:nvSpPr>
        <p:spPr>
          <a:xfrm>
            <a:off x="2936425" y="5299901"/>
            <a:ext cx="956046" cy="304440"/>
          </a:xfrm>
          <a:prstGeom prst="rect">
            <a:avLst/>
          </a:prstGeom>
          <a:noFill/>
          <a:ln>
            <a:noFill/>
          </a:ln>
        </p:spPr>
        <p:txBody>
          <a:bodyPr anchorCtr="0" anchor="ctr" bIns="28025" lIns="56075" spcFirstLastPara="1" rIns="56075" wrap="square" tIns="280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b="0" i="0" sz="7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b="0" i="0" sz="7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b="0" i="0" sz="7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b="0" i="0" sz="7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b="0" i="0" sz="7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b="0" i="0" sz="7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b="0" i="0" sz="7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b="0" i="0" sz="7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b="0" i="0" sz="7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beçalho da Seção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18"/>
          <p:cNvSpPr txBox="1"/>
          <p:nvPr>
            <p:ph type="title"/>
          </p:nvPr>
        </p:nvSpPr>
        <p:spPr>
          <a:xfrm>
            <a:off x="323662" y="3674457"/>
            <a:ext cx="3482737" cy="1135693"/>
          </a:xfrm>
          <a:prstGeom prst="rect">
            <a:avLst/>
          </a:prstGeom>
          <a:noFill/>
          <a:ln>
            <a:noFill/>
          </a:ln>
        </p:spPr>
        <p:txBody>
          <a:bodyPr anchorCtr="0" anchor="t" bIns="28025" lIns="56075" spcFirstLastPara="1" rIns="56075" wrap="square" tIns="280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Calibri"/>
              <a:buNone/>
              <a:defRPr b="1" sz="2500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18"/>
          <p:cNvSpPr txBox="1"/>
          <p:nvPr>
            <p:ph idx="1" type="body"/>
          </p:nvPr>
        </p:nvSpPr>
        <p:spPr>
          <a:xfrm>
            <a:off x="323662" y="2423607"/>
            <a:ext cx="3482737" cy="1250850"/>
          </a:xfrm>
          <a:prstGeom prst="rect">
            <a:avLst/>
          </a:prstGeom>
          <a:noFill/>
          <a:ln>
            <a:noFill/>
          </a:ln>
        </p:spPr>
        <p:txBody>
          <a:bodyPr anchorCtr="0" anchor="b" bIns="28025" lIns="56075" spcFirstLastPara="1" rIns="56075" wrap="square" tIns="28025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220"/>
              </a:spcBef>
              <a:spcAft>
                <a:spcPts val="0"/>
              </a:spcAft>
              <a:buClr>
                <a:srgbClr val="888888"/>
              </a:buClr>
              <a:buSzPts val="1100"/>
              <a:buNone/>
              <a:defRPr sz="11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888888"/>
              </a:buClr>
              <a:buSzPts val="1000"/>
              <a:buNone/>
              <a:defRPr sz="10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rgbClr val="888888"/>
              </a:buClr>
              <a:buSzPts val="900"/>
              <a:buNone/>
              <a:defRPr sz="9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rgbClr val="888888"/>
              </a:buClr>
              <a:buSzPts val="900"/>
              <a:buNone/>
              <a:defRPr sz="9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rgbClr val="888888"/>
              </a:buClr>
              <a:buSzPts val="900"/>
              <a:buNone/>
              <a:defRPr sz="9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rgbClr val="888888"/>
              </a:buClr>
              <a:buSzPts val="900"/>
              <a:buNone/>
              <a:defRPr sz="9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rgbClr val="888888"/>
              </a:buClr>
              <a:buSzPts val="900"/>
              <a:buNone/>
              <a:defRPr sz="9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rgbClr val="888888"/>
              </a:buClr>
              <a:buSzPts val="900"/>
              <a:buNone/>
              <a:defRPr sz="9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0" name="Google Shape;30;p18"/>
          <p:cNvSpPr txBox="1"/>
          <p:nvPr>
            <p:ph idx="10" type="dt"/>
          </p:nvPr>
        </p:nvSpPr>
        <p:spPr>
          <a:xfrm>
            <a:off x="204867" y="5299901"/>
            <a:ext cx="956046" cy="304440"/>
          </a:xfrm>
          <a:prstGeom prst="rect">
            <a:avLst/>
          </a:prstGeom>
          <a:noFill/>
          <a:ln>
            <a:noFill/>
          </a:ln>
        </p:spPr>
        <p:txBody>
          <a:bodyPr anchorCtr="0" anchor="ctr" bIns="28025" lIns="56075" spcFirstLastPara="1" rIns="56075" wrap="square" tIns="280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18"/>
          <p:cNvSpPr txBox="1"/>
          <p:nvPr>
            <p:ph idx="11" type="ftr"/>
          </p:nvPr>
        </p:nvSpPr>
        <p:spPr>
          <a:xfrm>
            <a:off x="1399924" y="5299901"/>
            <a:ext cx="1297490" cy="304440"/>
          </a:xfrm>
          <a:prstGeom prst="rect">
            <a:avLst/>
          </a:prstGeom>
          <a:noFill/>
          <a:ln>
            <a:noFill/>
          </a:ln>
        </p:spPr>
        <p:txBody>
          <a:bodyPr anchorCtr="0" anchor="ctr" bIns="28025" lIns="56075" spcFirstLastPara="1" rIns="56075" wrap="square" tIns="280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18"/>
          <p:cNvSpPr txBox="1"/>
          <p:nvPr>
            <p:ph idx="12" type="sldNum"/>
          </p:nvPr>
        </p:nvSpPr>
        <p:spPr>
          <a:xfrm>
            <a:off x="2936425" y="5299901"/>
            <a:ext cx="956046" cy="304440"/>
          </a:xfrm>
          <a:prstGeom prst="rect">
            <a:avLst/>
          </a:prstGeom>
          <a:noFill/>
          <a:ln>
            <a:noFill/>
          </a:ln>
        </p:spPr>
        <p:txBody>
          <a:bodyPr anchorCtr="0" anchor="ctr" bIns="28025" lIns="56075" spcFirstLastPara="1" rIns="56075" wrap="square" tIns="280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b="0" i="0" sz="7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b="0" i="0" sz="7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b="0" i="0" sz="7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b="0" i="0" sz="7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b="0" i="0" sz="7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b="0" i="0" sz="7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b="0" i="0" sz="7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b="0" i="0" sz="7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b="0" i="0" sz="7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Duas Partes de Conteúdo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9"/>
          <p:cNvSpPr txBox="1"/>
          <p:nvPr>
            <p:ph type="title"/>
          </p:nvPr>
        </p:nvSpPr>
        <p:spPr>
          <a:xfrm>
            <a:off x="204867" y="228992"/>
            <a:ext cx="3687604" cy="953029"/>
          </a:xfrm>
          <a:prstGeom prst="rect">
            <a:avLst/>
          </a:prstGeom>
          <a:noFill/>
          <a:ln>
            <a:noFill/>
          </a:ln>
        </p:spPr>
        <p:txBody>
          <a:bodyPr anchorCtr="0" anchor="ctr" bIns="28025" lIns="56075" spcFirstLastPara="1" rIns="56075" wrap="square" tIns="280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19"/>
          <p:cNvSpPr txBox="1"/>
          <p:nvPr>
            <p:ph idx="1" type="body"/>
          </p:nvPr>
        </p:nvSpPr>
        <p:spPr>
          <a:xfrm>
            <a:off x="91764" y="1111868"/>
            <a:ext cx="791725" cy="3147644"/>
          </a:xfrm>
          <a:prstGeom prst="rect">
            <a:avLst/>
          </a:prstGeom>
          <a:noFill/>
          <a:ln>
            <a:noFill/>
          </a:ln>
        </p:spPr>
        <p:txBody>
          <a:bodyPr anchorCtr="0" anchor="t" bIns="28025" lIns="56075" spcFirstLastPara="1" rIns="56075" wrap="square" tIns="28025">
            <a:noAutofit/>
          </a:bodyPr>
          <a:lstStyle>
            <a:lvl1pPr indent="-336550" lvl="0" marL="457200" algn="l">
              <a:lnSpc>
                <a:spcPct val="100000"/>
              </a:lnSpc>
              <a:spcBef>
                <a:spcPts val="340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  <a:defRPr sz="1700"/>
            </a:lvl1pPr>
            <a:lvl2pPr indent="-323850" lvl="1" marL="9144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Char char="–"/>
              <a:defRPr sz="1500"/>
            </a:lvl2pPr>
            <a:lvl3pPr indent="-304800" lvl="2" marL="1371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Char char="•"/>
              <a:defRPr sz="1200"/>
            </a:lvl3pPr>
            <a:lvl4pPr indent="-298450" lvl="3" marL="1828800" algn="l">
              <a:lnSpc>
                <a:spcPct val="100000"/>
              </a:lnSpc>
              <a:spcBef>
                <a:spcPts val="220"/>
              </a:spcBef>
              <a:spcAft>
                <a:spcPts val="0"/>
              </a:spcAft>
              <a:buClr>
                <a:schemeClr val="dk1"/>
              </a:buClr>
              <a:buSzPts val="1100"/>
              <a:buChar char="–"/>
              <a:defRPr sz="1100"/>
            </a:lvl4pPr>
            <a:lvl5pPr indent="-298450" lvl="4" marL="2286000" algn="l">
              <a:lnSpc>
                <a:spcPct val="100000"/>
              </a:lnSpc>
              <a:spcBef>
                <a:spcPts val="220"/>
              </a:spcBef>
              <a:spcAft>
                <a:spcPts val="0"/>
              </a:spcAft>
              <a:buClr>
                <a:schemeClr val="dk1"/>
              </a:buClr>
              <a:buSzPts val="1100"/>
              <a:buChar char="»"/>
              <a:defRPr sz="1100"/>
            </a:lvl5pPr>
            <a:lvl6pPr indent="-298450" lvl="5" marL="2743200" algn="l">
              <a:lnSpc>
                <a:spcPct val="100000"/>
              </a:lnSpc>
              <a:spcBef>
                <a:spcPts val="220"/>
              </a:spcBef>
              <a:spcAft>
                <a:spcPts val="0"/>
              </a:spcAft>
              <a:buClr>
                <a:schemeClr val="dk1"/>
              </a:buClr>
              <a:buSzPts val="1100"/>
              <a:buChar char="•"/>
              <a:defRPr sz="1100"/>
            </a:lvl6pPr>
            <a:lvl7pPr indent="-298450" lvl="6" marL="3200400" algn="l">
              <a:lnSpc>
                <a:spcPct val="100000"/>
              </a:lnSpc>
              <a:spcBef>
                <a:spcPts val="220"/>
              </a:spcBef>
              <a:spcAft>
                <a:spcPts val="0"/>
              </a:spcAft>
              <a:buClr>
                <a:schemeClr val="dk1"/>
              </a:buClr>
              <a:buSzPts val="1100"/>
              <a:buChar char="•"/>
              <a:defRPr sz="1100"/>
            </a:lvl7pPr>
            <a:lvl8pPr indent="-298450" lvl="7" marL="3657600" algn="l">
              <a:lnSpc>
                <a:spcPct val="100000"/>
              </a:lnSpc>
              <a:spcBef>
                <a:spcPts val="220"/>
              </a:spcBef>
              <a:spcAft>
                <a:spcPts val="0"/>
              </a:spcAft>
              <a:buClr>
                <a:schemeClr val="dk1"/>
              </a:buClr>
              <a:buSzPts val="1100"/>
              <a:buChar char="•"/>
              <a:defRPr sz="1100"/>
            </a:lvl8pPr>
            <a:lvl9pPr indent="-298450" lvl="8" marL="4114800" algn="l">
              <a:lnSpc>
                <a:spcPct val="100000"/>
              </a:lnSpc>
              <a:spcBef>
                <a:spcPts val="220"/>
              </a:spcBef>
              <a:spcAft>
                <a:spcPts val="0"/>
              </a:spcAft>
              <a:buClr>
                <a:schemeClr val="dk1"/>
              </a:buClr>
              <a:buSzPts val="1100"/>
              <a:buChar char="•"/>
              <a:defRPr sz="1100"/>
            </a:lvl9pPr>
          </a:lstStyle>
          <a:p/>
        </p:txBody>
      </p:sp>
      <p:sp>
        <p:nvSpPr>
          <p:cNvPr id="36" name="Google Shape;36;p19"/>
          <p:cNvSpPr txBox="1"/>
          <p:nvPr>
            <p:ph idx="2" type="body"/>
          </p:nvPr>
        </p:nvSpPr>
        <p:spPr>
          <a:xfrm>
            <a:off x="951777" y="1111868"/>
            <a:ext cx="792437" cy="3147644"/>
          </a:xfrm>
          <a:prstGeom prst="rect">
            <a:avLst/>
          </a:prstGeom>
          <a:noFill/>
          <a:ln>
            <a:noFill/>
          </a:ln>
        </p:spPr>
        <p:txBody>
          <a:bodyPr anchorCtr="0" anchor="t" bIns="28025" lIns="56075" spcFirstLastPara="1" rIns="56075" wrap="square" tIns="28025">
            <a:noAutofit/>
          </a:bodyPr>
          <a:lstStyle>
            <a:lvl1pPr indent="-336550" lvl="0" marL="457200" algn="l">
              <a:lnSpc>
                <a:spcPct val="100000"/>
              </a:lnSpc>
              <a:spcBef>
                <a:spcPts val="340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  <a:defRPr sz="1700"/>
            </a:lvl1pPr>
            <a:lvl2pPr indent="-323850" lvl="1" marL="9144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Char char="–"/>
              <a:defRPr sz="1500"/>
            </a:lvl2pPr>
            <a:lvl3pPr indent="-304800" lvl="2" marL="1371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Char char="•"/>
              <a:defRPr sz="1200"/>
            </a:lvl3pPr>
            <a:lvl4pPr indent="-298450" lvl="3" marL="1828800" algn="l">
              <a:lnSpc>
                <a:spcPct val="100000"/>
              </a:lnSpc>
              <a:spcBef>
                <a:spcPts val="220"/>
              </a:spcBef>
              <a:spcAft>
                <a:spcPts val="0"/>
              </a:spcAft>
              <a:buClr>
                <a:schemeClr val="dk1"/>
              </a:buClr>
              <a:buSzPts val="1100"/>
              <a:buChar char="–"/>
              <a:defRPr sz="1100"/>
            </a:lvl4pPr>
            <a:lvl5pPr indent="-298450" lvl="4" marL="2286000" algn="l">
              <a:lnSpc>
                <a:spcPct val="100000"/>
              </a:lnSpc>
              <a:spcBef>
                <a:spcPts val="220"/>
              </a:spcBef>
              <a:spcAft>
                <a:spcPts val="0"/>
              </a:spcAft>
              <a:buClr>
                <a:schemeClr val="dk1"/>
              </a:buClr>
              <a:buSzPts val="1100"/>
              <a:buChar char="»"/>
              <a:defRPr sz="1100"/>
            </a:lvl5pPr>
            <a:lvl6pPr indent="-298450" lvl="5" marL="2743200" algn="l">
              <a:lnSpc>
                <a:spcPct val="100000"/>
              </a:lnSpc>
              <a:spcBef>
                <a:spcPts val="220"/>
              </a:spcBef>
              <a:spcAft>
                <a:spcPts val="0"/>
              </a:spcAft>
              <a:buClr>
                <a:schemeClr val="dk1"/>
              </a:buClr>
              <a:buSzPts val="1100"/>
              <a:buChar char="•"/>
              <a:defRPr sz="1100"/>
            </a:lvl6pPr>
            <a:lvl7pPr indent="-298450" lvl="6" marL="3200400" algn="l">
              <a:lnSpc>
                <a:spcPct val="100000"/>
              </a:lnSpc>
              <a:spcBef>
                <a:spcPts val="220"/>
              </a:spcBef>
              <a:spcAft>
                <a:spcPts val="0"/>
              </a:spcAft>
              <a:buClr>
                <a:schemeClr val="dk1"/>
              </a:buClr>
              <a:buSzPts val="1100"/>
              <a:buChar char="•"/>
              <a:defRPr sz="1100"/>
            </a:lvl7pPr>
            <a:lvl8pPr indent="-298450" lvl="7" marL="3657600" algn="l">
              <a:lnSpc>
                <a:spcPct val="100000"/>
              </a:lnSpc>
              <a:spcBef>
                <a:spcPts val="220"/>
              </a:spcBef>
              <a:spcAft>
                <a:spcPts val="0"/>
              </a:spcAft>
              <a:buClr>
                <a:schemeClr val="dk1"/>
              </a:buClr>
              <a:buSzPts val="1100"/>
              <a:buChar char="•"/>
              <a:defRPr sz="1100"/>
            </a:lvl8pPr>
            <a:lvl9pPr indent="-298450" lvl="8" marL="4114800" algn="l">
              <a:lnSpc>
                <a:spcPct val="100000"/>
              </a:lnSpc>
              <a:spcBef>
                <a:spcPts val="220"/>
              </a:spcBef>
              <a:spcAft>
                <a:spcPts val="0"/>
              </a:spcAft>
              <a:buClr>
                <a:schemeClr val="dk1"/>
              </a:buClr>
              <a:buSzPts val="1100"/>
              <a:buChar char="•"/>
              <a:defRPr sz="1100"/>
            </a:lvl9pPr>
          </a:lstStyle>
          <a:p/>
        </p:txBody>
      </p:sp>
      <p:sp>
        <p:nvSpPr>
          <p:cNvPr id="37" name="Google Shape;37;p19"/>
          <p:cNvSpPr txBox="1"/>
          <p:nvPr>
            <p:ph idx="10" type="dt"/>
          </p:nvPr>
        </p:nvSpPr>
        <p:spPr>
          <a:xfrm>
            <a:off x="204867" y="5299901"/>
            <a:ext cx="956046" cy="304440"/>
          </a:xfrm>
          <a:prstGeom prst="rect">
            <a:avLst/>
          </a:prstGeom>
          <a:noFill/>
          <a:ln>
            <a:noFill/>
          </a:ln>
        </p:spPr>
        <p:txBody>
          <a:bodyPr anchorCtr="0" anchor="ctr" bIns="28025" lIns="56075" spcFirstLastPara="1" rIns="56075" wrap="square" tIns="280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19"/>
          <p:cNvSpPr txBox="1"/>
          <p:nvPr>
            <p:ph idx="11" type="ftr"/>
          </p:nvPr>
        </p:nvSpPr>
        <p:spPr>
          <a:xfrm>
            <a:off x="1399924" y="5299901"/>
            <a:ext cx="1297490" cy="304440"/>
          </a:xfrm>
          <a:prstGeom prst="rect">
            <a:avLst/>
          </a:prstGeom>
          <a:noFill/>
          <a:ln>
            <a:noFill/>
          </a:ln>
        </p:spPr>
        <p:txBody>
          <a:bodyPr anchorCtr="0" anchor="ctr" bIns="28025" lIns="56075" spcFirstLastPara="1" rIns="56075" wrap="square" tIns="280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19"/>
          <p:cNvSpPr txBox="1"/>
          <p:nvPr>
            <p:ph idx="12" type="sldNum"/>
          </p:nvPr>
        </p:nvSpPr>
        <p:spPr>
          <a:xfrm>
            <a:off x="2936425" y="5299901"/>
            <a:ext cx="956046" cy="304440"/>
          </a:xfrm>
          <a:prstGeom prst="rect">
            <a:avLst/>
          </a:prstGeom>
          <a:noFill/>
          <a:ln>
            <a:noFill/>
          </a:ln>
        </p:spPr>
        <p:txBody>
          <a:bodyPr anchorCtr="0" anchor="ctr" bIns="28025" lIns="56075" spcFirstLastPara="1" rIns="56075" wrap="square" tIns="280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b="0" i="0" sz="7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b="0" i="0" sz="7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b="0" i="0" sz="7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b="0" i="0" sz="7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b="0" i="0" sz="7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b="0" i="0" sz="7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b="0" i="0" sz="7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b="0" i="0" sz="7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b="0" i="0" sz="7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mparação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20"/>
          <p:cNvSpPr txBox="1"/>
          <p:nvPr>
            <p:ph type="title"/>
          </p:nvPr>
        </p:nvSpPr>
        <p:spPr>
          <a:xfrm>
            <a:off x="204867" y="228992"/>
            <a:ext cx="3687604" cy="953029"/>
          </a:xfrm>
          <a:prstGeom prst="rect">
            <a:avLst/>
          </a:prstGeom>
          <a:noFill/>
          <a:ln>
            <a:noFill/>
          </a:ln>
        </p:spPr>
        <p:txBody>
          <a:bodyPr anchorCtr="0" anchor="ctr" bIns="28025" lIns="56075" spcFirstLastPara="1" rIns="56075" wrap="square" tIns="280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20"/>
          <p:cNvSpPr txBox="1"/>
          <p:nvPr>
            <p:ph idx="1" type="body"/>
          </p:nvPr>
        </p:nvSpPr>
        <p:spPr>
          <a:xfrm>
            <a:off x="204867" y="1279972"/>
            <a:ext cx="1810369" cy="533431"/>
          </a:xfrm>
          <a:prstGeom prst="rect">
            <a:avLst/>
          </a:prstGeom>
          <a:noFill/>
          <a:ln>
            <a:noFill/>
          </a:ln>
        </p:spPr>
        <p:txBody>
          <a:bodyPr anchorCtr="0" anchor="b" bIns="28025" lIns="56075" spcFirstLastPara="1" rIns="56075" wrap="square" tIns="28025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b="1" sz="1500"/>
            </a:lvl1pPr>
            <a:lvl2pPr indent="-228600" lvl="1" marL="9144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2pPr>
            <a:lvl3pPr indent="-228600" lvl="2" marL="1371600" algn="l">
              <a:lnSpc>
                <a:spcPct val="100000"/>
              </a:lnSpc>
              <a:spcBef>
                <a:spcPts val="22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b="1" sz="1100"/>
            </a:lvl3pPr>
            <a:lvl4pPr indent="-228600" lvl="3" marL="18288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b="1" sz="1000"/>
            </a:lvl4pPr>
            <a:lvl5pPr indent="-228600" lvl="4" marL="22860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b="1" sz="1000"/>
            </a:lvl5pPr>
            <a:lvl6pPr indent="-228600" lvl="5" marL="27432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b="1" sz="1000"/>
            </a:lvl6pPr>
            <a:lvl7pPr indent="-228600" lvl="6" marL="32004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b="1" sz="1000"/>
            </a:lvl7pPr>
            <a:lvl8pPr indent="-228600" lvl="7" marL="3657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b="1" sz="1000"/>
            </a:lvl8pPr>
            <a:lvl9pPr indent="-228600" lvl="8" marL="41148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b="1" sz="1000"/>
            </a:lvl9pPr>
          </a:lstStyle>
          <a:p/>
        </p:txBody>
      </p:sp>
      <p:sp>
        <p:nvSpPr>
          <p:cNvPr id="43" name="Google Shape;43;p20"/>
          <p:cNvSpPr txBox="1"/>
          <p:nvPr>
            <p:ph idx="2" type="body"/>
          </p:nvPr>
        </p:nvSpPr>
        <p:spPr>
          <a:xfrm>
            <a:off x="204867" y="1813403"/>
            <a:ext cx="1810369" cy="3294569"/>
          </a:xfrm>
          <a:prstGeom prst="rect">
            <a:avLst/>
          </a:prstGeom>
          <a:noFill/>
          <a:ln>
            <a:noFill/>
          </a:ln>
        </p:spPr>
        <p:txBody>
          <a:bodyPr anchorCtr="0" anchor="t" bIns="28025" lIns="56075" spcFirstLastPara="1" rIns="56075" wrap="square" tIns="28025">
            <a:noAutofit/>
          </a:bodyPr>
          <a:lstStyle>
            <a:lvl1pPr indent="-323850" lvl="0" marL="4572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1pPr>
            <a:lvl2pPr indent="-304800" lvl="1" marL="9144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Char char="–"/>
              <a:defRPr sz="1200"/>
            </a:lvl2pPr>
            <a:lvl3pPr indent="-298450" lvl="2" marL="1371600" algn="l">
              <a:lnSpc>
                <a:spcPct val="100000"/>
              </a:lnSpc>
              <a:spcBef>
                <a:spcPts val="220"/>
              </a:spcBef>
              <a:spcAft>
                <a:spcPts val="0"/>
              </a:spcAft>
              <a:buClr>
                <a:schemeClr val="dk1"/>
              </a:buClr>
              <a:buSzPts val="1100"/>
              <a:buChar char="•"/>
              <a:defRPr sz="1100"/>
            </a:lvl3pPr>
            <a:lvl4pPr indent="-292100" lvl="3" marL="18288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Char char="–"/>
              <a:defRPr sz="1000"/>
            </a:lvl4pPr>
            <a:lvl5pPr indent="-292100" lvl="4" marL="22860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Char char="»"/>
              <a:defRPr sz="1000"/>
            </a:lvl5pPr>
            <a:lvl6pPr indent="-292100" lvl="5" marL="27432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Char char="•"/>
              <a:defRPr sz="1000"/>
            </a:lvl6pPr>
            <a:lvl7pPr indent="-292100" lvl="6" marL="32004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Char char="•"/>
              <a:defRPr sz="1000"/>
            </a:lvl7pPr>
            <a:lvl8pPr indent="-292100" lvl="7" marL="3657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Char char="•"/>
              <a:defRPr sz="1000"/>
            </a:lvl8pPr>
            <a:lvl9pPr indent="-292100" lvl="8" marL="41148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Char char="•"/>
              <a:defRPr sz="1000"/>
            </a:lvl9pPr>
          </a:lstStyle>
          <a:p/>
        </p:txBody>
      </p:sp>
      <p:sp>
        <p:nvSpPr>
          <p:cNvPr id="44" name="Google Shape;44;p20"/>
          <p:cNvSpPr txBox="1"/>
          <p:nvPr>
            <p:ph idx="3" type="body"/>
          </p:nvPr>
        </p:nvSpPr>
        <p:spPr>
          <a:xfrm>
            <a:off x="2081391" y="1279972"/>
            <a:ext cx="1811080" cy="533431"/>
          </a:xfrm>
          <a:prstGeom prst="rect">
            <a:avLst/>
          </a:prstGeom>
          <a:noFill/>
          <a:ln>
            <a:noFill/>
          </a:ln>
        </p:spPr>
        <p:txBody>
          <a:bodyPr anchorCtr="0" anchor="b" bIns="28025" lIns="56075" spcFirstLastPara="1" rIns="56075" wrap="square" tIns="28025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b="1" sz="1500"/>
            </a:lvl1pPr>
            <a:lvl2pPr indent="-228600" lvl="1" marL="9144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2pPr>
            <a:lvl3pPr indent="-228600" lvl="2" marL="1371600" algn="l">
              <a:lnSpc>
                <a:spcPct val="100000"/>
              </a:lnSpc>
              <a:spcBef>
                <a:spcPts val="22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b="1" sz="1100"/>
            </a:lvl3pPr>
            <a:lvl4pPr indent="-228600" lvl="3" marL="18288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b="1" sz="1000"/>
            </a:lvl4pPr>
            <a:lvl5pPr indent="-228600" lvl="4" marL="22860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b="1" sz="1000"/>
            </a:lvl5pPr>
            <a:lvl6pPr indent="-228600" lvl="5" marL="27432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b="1" sz="1000"/>
            </a:lvl6pPr>
            <a:lvl7pPr indent="-228600" lvl="6" marL="32004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b="1" sz="1000"/>
            </a:lvl7pPr>
            <a:lvl8pPr indent="-228600" lvl="7" marL="3657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b="1" sz="1000"/>
            </a:lvl8pPr>
            <a:lvl9pPr indent="-228600" lvl="8" marL="41148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b="1" sz="1000"/>
            </a:lvl9pPr>
          </a:lstStyle>
          <a:p/>
        </p:txBody>
      </p:sp>
      <p:sp>
        <p:nvSpPr>
          <p:cNvPr id="45" name="Google Shape;45;p20"/>
          <p:cNvSpPr txBox="1"/>
          <p:nvPr>
            <p:ph idx="4" type="body"/>
          </p:nvPr>
        </p:nvSpPr>
        <p:spPr>
          <a:xfrm>
            <a:off x="2081391" y="1813403"/>
            <a:ext cx="1811080" cy="3294569"/>
          </a:xfrm>
          <a:prstGeom prst="rect">
            <a:avLst/>
          </a:prstGeom>
          <a:noFill/>
          <a:ln>
            <a:noFill/>
          </a:ln>
        </p:spPr>
        <p:txBody>
          <a:bodyPr anchorCtr="0" anchor="t" bIns="28025" lIns="56075" spcFirstLastPara="1" rIns="56075" wrap="square" tIns="28025">
            <a:noAutofit/>
          </a:bodyPr>
          <a:lstStyle>
            <a:lvl1pPr indent="-323850" lvl="0" marL="4572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1pPr>
            <a:lvl2pPr indent="-304800" lvl="1" marL="9144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Char char="–"/>
              <a:defRPr sz="1200"/>
            </a:lvl2pPr>
            <a:lvl3pPr indent="-298450" lvl="2" marL="1371600" algn="l">
              <a:lnSpc>
                <a:spcPct val="100000"/>
              </a:lnSpc>
              <a:spcBef>
                <a:spcPts val="220"/>
              </a:spcBef>
              <a:spcAft>
                <a:spcPts val="0"/>
              </a:spcAft>
              <a:buClr>
                <a:schemeClr val="dk1"/>
              </a:buClr>
              <a:buSzPts val="1100"/>
              <a:buChar char="•"/>
              <a:defRPr sz="1100"/>
            </a:lvl3pPr>
            <a:lvl4pPr indent="-292100" lvl="3" marL="18288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Char char="–"/>
              <a:defRPr sz="1000"/>
            </a:lvl4pPr>
            <a:lvl5pPr indent="-292100" lvl="4" marL="22860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Char char="»"/>
              <a:defRPr sz="1000"/>
            </a:lvl5pPr>
            <a:lvl6pPr indent="-292100" lvl="5" marL="27432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Char char="•"/>
              <a:defRPr sz="1000"/>
            </a:lvl6pPr>
            <a:lvl7pPr indent="-292100" lvl="6" marL="32004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Char char="•"/>
              <a:defRPr sz="1000"/>
            </a:lvl7pPr>
            <a:lvl8pPr indent="-292100" lvl="7" marL="3657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Char char="•"/>
              <a:defRPr sz="1000"/>
            </a:lvl8pPr>
            <a:lvl9pPr indent="-292100" lvl="8" marL="41148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Char char="•"/>
              <a:defRPr sz="1000"/>
            </a:lvl9pPr>
          </a:lstStyle>
          <a:p/>
        </p:txBody>
      </p:sp>
      <p:sp>
        <p:nvSpPr>
          <p:cNvPr id="46" name="Google Shape;46;p20"/>
          <p:cNvSpPr txBox="1"/>
          <p:nvPr>
            <p:ph idx="10" type="dt"/>
          </p:nvPr>
        </p:nvSpPr>
        <p:spPr>
          <a:xfrm>
            <a:off x="204867" y="5299901"/>
            <a:ext cx="956046" cy="304440"/>
          </a:xfrm>
          <a:prstGeom prst="rect">
            <a:avLst/>
          </a:prstGeom>
          <a:noFill/>
          <a:ln>
            <a:noFill/>
          </a:ln>
        </p:spPr>
        <p:txBody>
          <a:bodyPr anchorCtr="0" anchor="ctr" bIns="28025" lIns="56075" spcFirstLastPara="1" rIns="56075" wrap="square" tIns="280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20"/>
          <p:cNvSpPr txBox="1"/>
          <p:nvPr>
            <p:ph idx="11" type="ftr"/>
          </p:nvPr>
        </p:nvSpPr>
        <p:spPr>
          <a:xfrm>
            <a:off x="1399924" y="5299901"/>
            <a:ext cx="1297490" cy="304440"/>
          </a:xfrm>
          <a:prstGeom prst="rect">
            <a:avLst/>
          </a:prstGeom>
          <a:noFill/>
          <a:ln>
            <a:noFill/>
          </a:ln>
        </p:spPr>
        <p:txBody>
          <a:bodyPr anchorCtr="0" anchor="ctr" bIns="28025" lIns="56075" spcFirstLastPara="1" rIns="56075" wrap="square" tIns="280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20"/>
          <p:cNvSpPr txBox="1"/>
          <p:nvPr>
            <p:ph idx="12" type="sldNum"/>
          </p:nvPr>
        </p:nvSpPr>
        <p:spPr>
          <a:xfrm>
            <a:off x="2936425" y="5299901"/>
            <a:ext cx="956046" cy="304440"/>
          </a:xfrm>
          <a:prstGeom prst="rect">
            <a:avLst/>
          </a:prstGeom>
          <a:noFill/>
          <a:ln>
            <a:noFill/>
          </a:ln>
        </p:spPr>
        <p:txBody>
          <a:bodyPr anchorCtr="0" anchor="ctr" bIns="28025" lIns="56075" spcFirstLastPara="1" rIns="56075" wrap="square" tIns="280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b="0" i="0" sz="7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b="0" i="0" sz="7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b="0" i="0" sz="7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b="0" i="0" sz="7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b="0" i="0" sz="7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b="0" i="0" sz="7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b="0" i="0" sz="7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b="0" i="0" sz="7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b="0" i="0" sz="7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omente título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21"/>
          <p:cNvSpPr txBox="1"/>
          <p:nvPr>
            <p:ph type="title"/>
          </p:nvPr>
        </p:nvSpPr>
        <p:spPr>
          <a:xfrm>
            <a:off x="204867" y="228992"/>
            <a:ext cx="3687604" cy="953029"/>
          </a:xfrm>
          <a:prstGeom prst="rect">
            <a:avLst/>
          </a:prstGeom>
          <a:noFill/>
          <a:ln>
            <a:noFill/>
          </a:ln>
        </p:spPr>
        <p:txBody>
          <a:bodyPr anchorCtr="0" anchor="ctr" bIns="28025" lIns="56075" spcFirstLastPara="1" rIns="56075" wrap="square" tIns="280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21"/>
          <p:cNvSpPr txBox="1"/>
          <p:nvPr>
            <p:ph idx="10" type="dt"/>
          </p:nvPr>
        </p:nvSpPr>
        <p:spPr>
          <a:xfrm>
            <a:off x="204867" y="5299901"/>
            <a:ext cx="956046" cy="304440"/>
          </a:xfrm>
          <a:prstGeom prst="rect">
            <a:avLst/>
          </a:prstGeom>
          <a:noFill/>
          <a:ln>
            <a:noFill/>
          </a:ln>
        </p:spPr>
        <p:txBody>
          <a:bodyPr anchorCtr="0" anchor="ctr" bIns="28025" lIns="56075" spcFirstLastPara="1" rIns="56075" wrap="square" tIns="280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21"/>
          <p:cNvSpPr txBox="1"/>
          <p:nvPr>
            <p:ph idx="11" type="ftr"/>
          </p:nvPr>
        </p:nvSpPr>
        <p:spPr>
          <a:xfrm>
            <a:off x="1399924" y="5299901"/>
            <a:ext cx="1297490" cy="304440"/>
          </a:xfrm>
          <a:prstGeom prst="rect">
            <a:avLst/>
          </a:prstGeom>
          <a:noFill/>
          <a:ln>
            <a:noFill/>
          </a:ln>
        </p:spPr>
        <p:txBody>
          <a:bodyPr anchorCtr="0" anchor="ctr" bIns="28025" lIns="56075" spcFirstLastPara="1" rIns="56075" wrap="square" tIns="280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21"/>
          <p:cNvSpPr txBox="1"/>
          <p:nvPr>
            <p:ph idx="12" type="sldNum"/>
          </p:nvPr>
        </p:nvSpPr>
        <p:spPr>
          <a:xfrm>
            <a:off x="2936425" y="5299901"/>
            <a:ext cx="956046" cy="304440"/>
          </a:xfrm>
          <a:prstGeom prst="rect">
            <a:avLst/>
          </a:prstGeom>
          <a:noFill/>
          <a:ln>
            <a:noFill/>
          </a:ln>
        </p:spPr>
        <p:txBody>
          <a:bodyPr anchorCtr="0" anchor="ctr" bIns="28025" lIns="56075" spcFirstLastPara="1" rIns="56075" wrap="square" tIns="280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b="0" i="0" sz="7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b="0" i="0" sz="7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b="0" i="0" sz="7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b="0" i="0" sz="7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b="0" i="0" sz="7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b="0" i="0" sz="7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b="0" i="0" sz="7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b="0" i="0" sz="7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b="0" i="0" sz="7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nteúdo com Legenda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22"/>
          <p:cNvSpPr txBox="1"/>
          <p:nvPr>
            <p:ph type="title"/>
          </p:nvPr>
        </p:nvSpPr>
        <p:spPr>
          <a:xfrm>
            <a:off x="204867" y="227668"/>
            <a:ext cx="1347996" cy="968913"/>
          </a:xfrm>
          <a:prstGeom prst="rect">
            <a:avLst/>
          </a:prstGeom>
          <a:noFill/>
          <a:ln>
            <a:noFill/>
          </a:ln>
        </p:spPr>
        <p:txBody>
          <a:bodyPr anchorCtr="0" anchor="b" bIns="28025" lIns="56075" spcFirstLastPara="1" rIns="56075" wrap="square" tIns="280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  <a:defRPr b="1" sz="1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22"/>
          <p:cNvSpPr txBox="1"/>
          <p:nvPr>
            <p:ph idx="1" type="body"/>
          </p:nvPr>
        </p:nvSpPr>
        <p:spPr>
          <a:xfrm>
            <a:off x="1601945" y="227668"/>
            <a:ext cx="2290526" cy="4880304"/>
          </a:xfrm>
          <a:prstGeom prst="rect">
            <a:avLst/>
          </a:prstGeom>
          <a:noFill/>
          <a:ln>
            <a:noFill/>
          </a:ln>
        </p:spPr>
        <p:txBody>
          <a:bodyPr anchorCtr="0" anchor="t" bIns="28025" lIns="56075" spcFirstLastPara="1" rIns="56075" wrap="square" tIns="28025">
            <a:noAutofit/>
          </a:bodyPr>
          <a:lstStyle>
            <a:lvl1pPr indent="-355600" lvl="0" marL="4572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1pPr>
            <a:lvl2pPr indent="-336550" lvl="1" marL="914400" algn="l">
              <a:lnSpc>
                <a:spcPct val="100000"/>
              </a:lnSpc>
              <a:spcBef>
                <a:spcPts val="340"/>
              </a:spcBef>
              <a:spcAft>
                <a:spcPts val="0"/>
              </a:spcAft>
              <a:buClr>
                <a:schemeClr val="dk1"/>
              </a:buClr>
              <a:buSzPts val="1700"/>
              <a:buChar char="–"/>
              <a:defRPr sz="1700"/>
            </a:lvl2pPr>
            <a:lvl3pPr indent="-323850" lvl="2" marL="13716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3pPr>
            <a:lvl4pPr indent="-304800" lvl="3" marL="1828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Char char="–"/>
              <a:defRPr sz="1200"/>
            </a:lvl4pPr>
            <a:lvl5pPr indent="-304800" lvl="4" marL="22860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Char char="»"/>
              <a:defRPr sz="1200"/>
            </a:lvl5pPr>
            <a:lvl6pPr indent="-304800" lvl="5" marL="27432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Char char="•"/>
              <a:defRPr sz="1200"/>
            </a:lvl6pPr>
            <a:lvl7pPr indent="-304800" lvl="6" marL="32004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Char char="•"/>
              <a:defRPr sz="1200"/>
            </a:lvl7pPr>
            <a:lvl8pPr indent="-304800" lvl="7" marL="3657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Char char="•"/>
              <a:defRPr sz="1200"/>
            </a:lvl8pPr>
            <a:lvl9pPr indent="-304800" lvl="8" marL="4114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Char char="•"/>
              <a:defRPr sz="1200"/>
            </a:lvl9pPr>
          </a:lstStyle>
          <a:p/>
        </p:txBody>
      </p:sp>
      <p:sp>
        <p:nvSpPr>
          <p:cNvPr id="57" name="Google Shape;57;p22"/>
          <p:cNvSpPr txBox="1"/>
          <p:nvPr>
            <p:ph idx="2" type="body"/>
          </p:nvPr>
        </p:nvSpPr>
        <p:spPr>
          <a:xfrm>
            <a:off x="204867" y="1196581"/>
            <a:ext cx="1347996" cy="3911391"/>
          </a:xfrm>
          <a:prstGeom prst="rect">
            <a:avLst/>
          </a:prstGeom>
          <a:noFill/>
          <a:ln>
            <a:noFill/>
          </a:ln>
        </p:spPr>
        <p:txBody>
          <a:bodyPr anchorCtr="0" anchor="t" bIns="28025" lIns="56075" spcFirstLastPara="1" rIns="56075" wrap="square" tIns="28025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1pPr>
            <a:lvl2pPr indent="-228600" lvl="1" marL="914400" algn="l">
              <a:lnSpc>
                <a:spcPct val="100000"/>
              </a:lnSpc>
              <a:spcBef>
                <a:spcPts val="140"/>
              </a:spcBef>
              <a:spcAft>
                <a:spcPts val="0"/>
              </a:spcAft>
              <a:buClr>
                <a:schemeClr val="dk1"/>
              </a:buClr>
              <a:buSzPts val="700"/>
              <a:buNone/>
              <a:defRPr sz="700"/>
            </a:lvl2pPr>
            <a:lvl3pPr indent="-228600" lvl="2" marL="1371600" algn="l">
              <a:lnSpc>
                <a:spcPct val="100000"/>
              </a:lnSpc>
              <a:spcBef>
                <a:spcPts val="120"/>
              </a:spcBef>
              <a:spcAft>
                <a:spcPts val="0"/>
              </a:spcAft>
              <a:buClr>
                <a:schemeClr val="dk1"/>
              </a:buClr>
              <a:buSzPts val="600"/>
              <a:buNone/>
              <a:defRPr sz="600"/>
            </a:lvl3pPr>
            <a:lvl4pPr indent="-228600" lvl="3" marL="1828800" algn="l">
              <a:lnSpc>
                <a:spcPct val="100000"/>
              </a:lnSpc>
              <a:spcBef>
                <a:spcPts val="120"/>
              </a:spcBef>
              <a:spcAft>
                <a:spcPts val="0"/>
              </a:spcAft>
              <a:buClr>
                <a:schemeClr val="dk1"/>
              </a:buClr>
              <a:buSzPts val="600"/>
              <a:buNone/>
              <a:defRPr sz="600"/>
            </a:lvl4pPr>
            <a:lvl5pPr indent="-228600" lvl="4" marL="2286000" algn="l">
              <a:lnSpc>
                <a:spcPct val="100000"/>
              </a:lnSpc>
              <a:spcBef>
                <a:spcPts val="120"/>
              </a:spcBef>
              <a:spcAft>
                <a:spcPts val="0"/>
              </a:spcAft>
              <a:buClr>
                <a:schemeClr val="dk1"/>
              </a:buClr>
              <a:buSzPts val="600"/>
              <a:buNone/>
              <a:defRPr sz="600"/>
            </a:lvl5pPr>
            <a:lvl6pPr indent="-228600" lvl="5" marL="2743200" algn="l">
              <a:lnSpc>
                <a:spcPct val="100000"/>
              </a:lnSpc>
              <a:spcBef>
                <a:spcPts val="120"/>
              </a:spcBef>
              <a:spcAft>
                <a:spcPts val="0"/>
              </a:spcAft>
              <a:buClr>
                <a:schemeClr val="dk1"/>
              </a:buClr>
              <a:buSzPts val="600"/>
              <a:buNone/>
              <a:defRPr sz="600"/>
            </a:lvl6pPr>
            <a:lvl7pPr indent="-228600" lvl="6" marL="3200400" algn="l">
              <a:lnSpc>
                <a:spcPct val="100000"/>
              </a:lnSpc>
              <a:spcBef>
                <a:spcPts val="120"/>
              </a:spcBef>
              <a:spcAft>
                <a:spcPts val="0"/>
              </a:spcAft>
              <a:buClr>
                <a:schemeClr val="dk1"/>
              </a:buClr>
              <a:buSzPts val="600"/>
              <a:buNone/>
              <a:defRPr sz="600"/>
            </a:lvl7pPr>
            <a:lvl8pPr indent="-228600" lvl="7" marL="3657600" algn="l">
              <a:lnSpc>
                <a:spcPct val="100000"/>
              </a:lnSpc>
              <a:spcBef>
                <a:spcPts val="120"/>
              </a:spcBef>
              <a:spcAft>
                <a:spcPts val="0"/>
              </a:spcAft>
              <a:buClr>
                <a:schemeClr val="dk1"/>
              </a:buClr>
              <a:buSzPts val="600"/>
              <a:buNone/>
              <a:defRPr sz="600"/>
            </a:lvl8pPr>
            <a:lvl9pPr indent="-228600" lvl="8" marL="4114800" algn="l">
              <a:lnSpc>
                <a:spcPct val="100000"/>
              </a:lnSpc>
              <a:spcBef>
                <a:spcPts val="120"/>
              </a:spcBef>
              <a:spcAft>
                <a:spcPts val="0"/>
              </a:spcAft>
              <a:buClr>
                <a:schemeClr val="dk1"/>
              </a:buClr>
              <a:buSzPts val="600"/>
              <a:buNone/>
              <a:defRPr sz="600"/>
            </a:lvl9pPr>
          </a:lstStyle>
          <a:p/>
        </p:txBody>
      </p:sp>
      <p:sp>
        <p:nvSpPr>
          <p:cNvPr id="58" name="Google Shape;58;p22"/>
          <p:cNvSpPr txBox="1"/>
          <p:nvPr>
            <p:ph idx="10" type="dt"/>
          </p:nvPr>
        </p:nvSpPr>
        <p:spPr>
          <a:xfrm>
            <a:off x="204867" y="5299901"/>
            <a:ext cx="956046" cy="304440"/>
          </a:xfrm>
          <a:prstGeom prst="rect">
            <a:avLst/>
          </a:prstGeom>
          <a:noFill/>
          <a:ln>
            <a:noFill/>
          </a:ln>
        </p:spPr>
        <p:txBody>
          <a:bodyPr anchorCtr="0" anchor="ctr" bIns="28025" lIns="56075" spcFirstLastPara="1" rIns="56075" wrap="square" tIns="280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22"/>
          <p:cNvSpPr txBox="1"/>
          <p:nvPr>
            <p:ph idx="11" type="ftr"/>
          </p:nvPr>
        </p:nvSpPr>
        <p:spPr>
          <a:xfrm>
            <a:off x="1399924" y="5299901"/>
            <a:ext cx="1297490" cy="304440"/>
          </a:xfrm>
          <a:prstGeom prst="rect">
            <a:avLst/>
          </a:prstGeom>
          <a:noFill/>
          <a:ln>
            <a:noFill/>
          </a:ln>
        </p:spPr>
        <p:txBody>
          <a:bodyPr anchorCtr="0" anchor="ctr" bIns="28025" lIns="56075" spcFirstLastPara="1" rIns="56075" wrap="square" tIns="280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22"/>
          <p:cNvSpPr txBox="1"/>
          <p:nvPr>
            <p:ph idx="12" type="sldNum"/>
          </p:nvPr>
        </p:nvSpPr>
        <p:spPr>
          <a:xfrm>
            <a:off x="2936425" y="5299901"/>
            <a:ext cx="956046" cy="304440"/>
          </a:xfrm>
          <a:prstGeom prst="rect">
            <a:avLst/>
          </a:prstGeom>
          <a:noFill/>
          <a:ln>
            <a:noFill/>
          </a:ln>
        </p:spPr>
        <p:txBody>
          <a:bodyPr anchorCtr="0" anchor="ctr" bIns="28025" lIns="56075" spcFirstLastPara="1" rIns="56075" wrap="square" tIns="280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b="0" i="0" sz="7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b="0" i="0" sz="7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b="0" i="0" sz="7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b="0" i="0" sz="7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b="0" i="0" sz="7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b="0" i="0" sz="7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b="0" i="0" sz="7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b="0" i="0" sz="7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b="0" i="0" sz="7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Imagem com Legenda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23"/>
          <p:cNvSpPr txBox="1"/>
          <p:nvPr>
            <p:ph type="title"/>
          </p:nvPr>
        </p:nvSpPr>
        <p:spPr>
          <a:xfrm>
            <a:off x="803107" y="4002723"/>
            <a:ext cx="2458403" cy="472544"/>
          </a:xfrm>
          <a:prstGeom prst="rect">
            <a:avLst/>
          </a:prstGeom>
          <a:noFill/>
          <a:ln>
            <a:noFill/>
          </a:ln>
        </p:spPr>
        <p:txBody>
          <a:bodyPr anchorCtr="0" anchor="b" bIns="28025" lIns="56075" spcFirstLastPara="1" rIns="56075" wrap="square" tIns="280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  <a:defRPr b="1" sz="1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23"/>
          <p:cNvSpPr/>
          <p:nvPr>
            <p:ph idx="2" type="pic"/>
          </p:nvPr>
        </p:nvSpPr>
        <p:spPr>
          <a:xfrm>
            <a:off x="803107" y="510930"/>
            <a:ext cx="2458403" cy="3430905"/>
          </a:xfrm>
          <a:prstGeom prst="rect">
            <a:avLst/>
          </a:prstGeom>
          <a:noFill/>
          <a:ln>
            <a:noFill/>
          </a:ln>
        </p:spPr>
        <p:txBody>
          <a:bodyPr anchorCtr="0" anchor="t" bIns="28025" lIns="56075" spcFirstLastPara="1" rIns="56075" wrap="square" tIns="2802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34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None/>
              <a:defRPr b="0" i="0" sz="1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4" name="Google Shape;64;p23"/>
          <p:cNvSpPr txBox="1"/>
          <p:nvPr>
            <p:ph idx="1" type="body"/>
          </p:nvPr>
        </p:nvSpPr>
        <p:spPr>
          <a:xfrm>
            <a:off x="803107" y="4475267"/>
            <a:ext cx="2458403" cy="671091"/>
          </a:xfrm>
          <a:prstGeom prst="rect">
            <a:avLst/>
          </a:prstGeom>
          <a:noFill/>
          <a:ln>
            <a:noFill/>
          </a:ln>
        </p:spPr>
        <p:txBody>
          <a:bodyPr anchorCtr="0" anchor="t" bIns="28025" lIns="56075" spcFirstLastPara="1" rIns="56075" wrap="square" tIns="28025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1pPr>
            <a:lvl2pPr indent="-228600" lvl="1" marL="914400" algn="l">
              <a:lnSpc>
                <a:spcPct val="100000"/>
              </a:lnSpc>
              <a:spcBef>
                <a:spcPts val="140"/>
              </a:spcBef>
              <a:spcAft>
                <a:spcPts val="0"/>
              </a:spcAft>
              <a:buClr>
                <a:schemeClr val="dk1"/>
              </a:buClr>
              <a:buSzPts val="700"/>
              <a:buNone/>
              <a:defRPr sz="700"/>
            </a:lvl2pPr>
            <a:lvl3pPr indent="-228600" lvl="2" marL="1371600" algn="l">
              <a:lnSpc>
                <a:spcPct val="100000"/>
              </a:lnSpc>
              <a:spcBef>
                <a:spcPts val="120"/>
              </a:spcBef>
              <a:spcAft>
                <a:spcPts val="0"/>
              </a:spcAft>
              <a:buClr>
                <a:schemeClr val="dk1"/>
              </a:buClr>
              <a:buSzPts val="600"/>
              <a:buNone/>
              <a:defRPr sz="600"/>
            </a:lvl3pPr>
            <a:lvl4pPr indent="-228600" lvl="3" marL="1828800" algn="l">
              <a:lnSpc>
                <a:spcPct val="100000"/>
              </a:lnSpc>
              <a:spcBef>
                <a:spcPts val="120"/>
              </a:spcBef>
              <a:spcAft>
                <a:spcPts val="0"/>
              </a:spcAft>
              <a:buClr>
                <a:schemeClr val="dk1"/>
              </a:buClr>
              <a:buSzPts val="600"/>
              <a:buNone/>
              <a:defRPr sz="600"/>
            </a:lvl4pPr>
            <a:lvl5pPr indent="-228600" lvl="4" marL="2286000" algn="l">
              <a:lnSpc>
                <a:spcPct val="100000"/>
              </a:lnSpc>
              <a:spcBef>
                <a:spcPts val="120"/>
              </a:spcBef>
              <a:spcAft>
                <a:spcPts val="0"/>
              </a:spcAft>
              <a:buClr>
                <a:schemeClr val="dk1"/>
              </a:buClr>
              <a:buSzPts val="600"/>
              <a:buNone/>
              <a:defRPr sz="600"/>
            </a:lvl5pPr>
            <a:lvl6pPr indent="-228600" lvl="5" marL="2743200" algn="l">
              <a:lnSpc>
                <a:spcPct val="100000"/>
              </a:lnSpc>
              <a:spcBef>
                <a:spcPts val="120"/>
              </a:spcBef>
              <a:spcAft>
                <a:spcPts val="0"/>
              </a:spcAft>
              <a:buClr>
                <a:schemeClr val="dk1"/>
              </a:buClr>
              <a:buSzPts val="600"/>
              <a:buNone/>
              <a:defRPr sz="600"/>
            </a:lvl6pPr>
            <a:lvl7pPr indent="-228600" lvl="6" marL="3200400" algn="l">
              <a:lnSpc>
                <a:spcPct val="100000"/>
              </a:lnSpc>
              <a:spcBef>
                <a:spcPts val="120"/>
              </a:spcBef>
              <a:spcAft>
                <a:spcPts val="0"/>
              </a:spcAft>
              <a:buClr>
                <a:schemeClr val="dk1"/>
              </a:buClr>
              <a:buSzPts val="600"/>
              <a:buNone/>
              <a:defRPr sz="600"/>
            </a:lvl7pPr>
            <a:lvl8pPr indent="-228600" lvl="7" marL="3657600" algn="l">
              <a:lnSpc>
                <a:spcPct val="100000"/>
              </a:lnSpc>
              <a:spcBef>
                <a:spcPts val="120"/>
              </a:spcBef>
              <a:spcAft>
                <a:spcPts val="0"/>
              </a:spcAft>
              <a:buClr>
                <a:schemeClr val="dk1"/>
              </a:buClr>
              <a:buSzPts val="600"/>
              <a:buNone/>
              <a:defRPr sz="600"/>
            </a:lvl8pPr>
            <a:lvl9pPr indent="-228600" lvl="8" marL="4114800" algn="l">
              <a:lnSpc>
                <a:spcPct val="100000"/>
              </a:lnSpc>
              <a:spcBef>
                <a:spcPts val="120"/>
              </a:spcBef>
              <a:spcAft>
                <a:spcPts val="0"/>
              </a:spcAft>
              <a:buClr>
                <a:schemeClr val="dk1"/>
              </a:buClr>
              <a:buSzPts val="600"/>
              <a:buNone/>
              <a:defRPr sz="600"/>
            </a:lvl9pPr>
          </a:lstStyle>
          <a:p/>
        </p:txBody>
      </p:sp>
      <p:sp>
        <p:nvSpPr>
          <p:cNvPr id="65" name="Google Shape;65;p23"/>
          <p:cNvSpPr txBox="1"/>
          <p:nvPr>
            <p:ph idx="10" type="dt"/>
          </p:nvPr>
        </p:nvSpPr>
        <p:spPr>
          <a:xfrm>
            <a:off x="204867" y="5299901"/>
            <a:ext cx="956046" cy="304440"/>
          </a:xfrm>
          <a:prstGeom prst="rect">
            <a:avLst/>
          </a:prstGeom>
          <a:noFill/>
          <a:ln>
            <a:noFill/>
          </a:ln>
        </p:spPr>
        <p:txBody>
          <a:bodyPr anchorCtr="0" anchor="ctr" bIns="28025" lIns="56075" spcFirstLastPara="1" rIns="56075" wrap="square" tIns="280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23"/>
          <p:cNvSpPr txBox="1"/>
          <p:nvPr>
            <p:ph idx="11" type="ftr"/>
          </p:nvPr>
        </p:nvSpPr>
        <p:spPr>
          <a:xfrm>
            <a:off x="1399924" y="5299901"/>
            <a:ext cx="1297490" cy="304440"/>
          </a:xfrm>
          <a:prstGeom prst="rect">
            <a:avLst/>
          </a:prstGeom>
          <a:noFill/>
          <a:ln>
            <a:noFill/>
          </a:ln>
        </p:spPr>
        <p:txBody>
          <a:bodyPr anchorCtr="0" anchor="ctr" bIns="28025" lIns="56075" spcFirstLastPara="1" rIns="56075" wrap="square" tIns="280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23"/>
          <p:cNvSpPr txBox="1"/>
          <p:nvPr>
            <p:ph idx="12" type="sldNum"/>
          </p:nvPr>
        </p:nvSpPr>
        <p:spPr>
          <a:xfrm>
            <a:off x="2936425" y="5299901"/>
            <a:ext cx="956046" cy="304440"/>
          </a:xfrm>
          <a:prstGeom prst="rect">
            <a:avLst/>
          </a:prstGeom>
          <a:noFill/>
          <a:ln>
            <a:noFill/>
          </a:ln>
        </p:spPr>
        <p:txBody>
          <a:bodyPr anchorCtr="0" anchor="ctr" bIns="28025" lIns="56075" spcFirstLastPara="1" rIns="56075" wrap="square" tIns="280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b="0" i="0" sz="7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b="0" i="0" sz="7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b="0" i="0" sz="7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b="0" i="0" sz="7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b="0" i="0" sz="7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b="0" i="0" sz="7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b="0" i="0" sz="7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b="0" i="0" sz="7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b="0" i="0" sz="7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4"/>
          <p:cNvSpPr txBox="1"/>
          <p:nvPr>
            <p:ph type="title"/>
          </p:nvPr>
        </p:nvSpPr>
        <p:spPr>
          <a:xfrm>
            <a:off x="204867" y="228992"/>
            <a:ext cx="3687604" cy="953029"/>
          </a:xfrm>
          <a:prstGeom prst="rect">
            <a:avLst/>
          </a:prstGeom>
          <a:noFill/>
          <a:ln>
            <a:noFill/>
          </a:ln>
        </p:spPr>
        <p:txBody>
          <a:bodyPr anchorCtr="0" anchor="ctr" bIns="28025" lIns="56075" spcFirstLastPara="1" rIns="56075" wrap="square" tIns="28025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Calibri"/>
              <a:buNone/>
              <a:defRPr b="0" i="0" sz="2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14"/>
          <p:cNvSpPr txBox="1"/>
          <p:nvPr>
            <p:ph idx="1" type="body"/>
          </p:nvPr>
        </p:nvSpPr>
        <p:spPr>
          <a:xfrm>
            <a:off x="204867" y="1334241"/>
            <a:ext cx="3687604" cy="3773731"/>
          </a:xfrm>
          <a:prstGeom prst="rect">
            <a:avLst/>
          </a:prstGeom>
          <a:noFill/>
          <a:ln>
            <a:noFill/>
          </a:ln>
        </p:spPr>
        <p:txBody>
          <a:bodyPr anchorCtr="0" anchor="t" bIns="28025" lIns="56075" spcFirstLastPara="1" rIns="56075" wrap="square" tIns="28025">
            <a:noAutofit/>
          </a:bodyPr>
          <a:lstStyle>
            <a:lvl1pPr indent="-355600" lvl="0" marL="457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36550" lvl="1" marL="914400" marR="0" rtl="0" algn="l">
              <a:lnSpc>
                <a:spcPct val="100000"/>
              </a:lnSpc>
              <a:spcBef>
                <a:spcPts val="34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–"/>
              <a:defRPr b="0" i="0" sz="1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23850" lvl="2" marL="13716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04800" lvl="3" marL="1828800" marR="0" rtl="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–"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04800" lvl="4" marL="2286000" marR="0" rtl="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»"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04800" lvl="5" marL="2743200" marR="0" rtl="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04800" lvl="6" marL="3200400" marR="0" rtl="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04800" lvl="7" marL="3657600" marR="0" rtl="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04800" lvl="8" marL="4114800" marR="0" rtl="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4"/>
          <p:cNvSpPr txBox="1"/>
          <p:nvPr>
            <p:ph idx="10" type="dt"/>
          </p:nvPr>
        </p:nvSpPr>
        <p:spPr>
          <a:xfrm>
            <a:off x="204867" y="5299901"/>
            <a:ext cx="956046" cy="304440"/>
          </a:xfrm>
          <a:prstGeom prst="rect">
            <a:avLst/>
          </a:prstGeom>
          <a:noFill/>
          <a:ln>
            <a:noFill/>
          </a:ln>
        </p:spPr>
        <p:txBody>
          <a:bodyPr anchorCtr="0" anchor="ctr" bIns="28025" lIns="56075" spcFirstLastPara="1" rIns="56075" wrap="square" tIns="2802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7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14"/>
          <p:cNvSpPr txBox="1"/>
          <p:nvPr>
            <p:ph idx="11" type="ftr"/>
          </p:nvPr>
        </p:nvSpPr>
        <p:spPr>
          <a:xfrm>
            <a:off x="1399924" y="5299901"/>
            <a:ext cx="1297490" cy="304440"/>
          </a:xfrm>
          <a:prstGeom prst="rect">
            <a:avLst/>
          </a:prstGeom>
          <a:noFill/>
          <a:ln>
            <a:noFill/>
          </a:ln>
        </p:spPr>
        <p:txBody>
          <a:bodyPr anchorCtr="0" anchor="ctr" bIns="28025" lIns="56075" spcFirstLastPara="1" rIns="56075" wrap="square" tIns="28025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7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14"/>
          <p:cNvSpPr txBox="1"/>
          <p:nvPr>
            <p:ph idx="12" type="sldNum"/>
          </p:nvPr>
        </p:nvSpPr>
        <p:spPr>
          <a:xfrm>
            <a:off x="2936425" y="5299901"/>
            <a:ext cx="956046" cy="304440"/>
          </a:xfrm>
          <a:prstGeom prst="rect">
            <a:avLst/>
          </a:prstGeom>
          <a:noFill/>
          <a:ln>
            <a:noFill/>
          </a:ln>
        </p:spPr>
        <p:txBody>
          <a:bodyPr anchorCtr="0" anchor="ctr" bIns="28025" lIns="56075" spcFirstLastPara="1" rIns="56075" wrap="square" tIns="280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b="0" i="0" sz="7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b="0" i="0" sz="7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b="0" i="0" sz="7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b="0" i="0" sz="7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b="0" i="0" sz="7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b="0" i="0" sz="7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b="0" i="0" sz="7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b="0" i="0" sz="7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b="0" i="0" sz="7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Relationship Id="rId4" Type="http://schemas.openxmlformats.org/officeDocument/2006/relationships/image" Target="../media/image1.jpg"/><Relationship Id="rId5" Type="http://schemas.openxmlformats.org/officeDocument/2006/relationships/image" Target="../media/image5.jpg"/><Relationship Id="rId6" Type="http://schemas.openxmlformats.org/officeDocument/2006/relationships/image" Target="../media/image3.png"/><Relationship Id="rId7" Type="http://schemas.openxmlformats.org/officeDocument/2006/relationships/image" Target="../media/image4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Relationship Id="rId4" Type="http://schemas.openxmlformats.org/officeDocument/2006/relationships/image" Target="../media/image1.jpg"/><Relationship Id="rId5" Type="http://schemas.openxmlformats.org/officeDocument/2006/relationships/image" Target="../media/image3.png"/><Relationship Id="rId6" Type="http://schemas.openxmlformats.org/officeDocument/2006/relationships/image" Target="../media/image4.png"/><Relationship Id="rId7" Type="http://schemas.openxmlformats.org/officeDocument/2006/relationships/image" Target="../media/image7.png"/><Relationship Id="rId8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2"/>
          <p:cNvSpPr/>
          <p:nvPr/>
        </p:nvSpPr>
        <p:spPr>
          <a:xfrm>
            <a:off x="3317" y="396000"/>
            <a:ext cx="4120643" cy="3580796"/>
          </a:xfrm>
          <a:prstGeom prst="rect">
            <a:avLst/>
          </a:prstGeom>
          <a:solidFill>
            <a:srgbClr val="FF7E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5" name="Google Shape;85;p12"/>
          <p:cNvSpPr/>
          <p:nvPr/>
        </p:nvSpPr>
        <p:spPr>
          <a:xfrm>
            <a:off x="1851307" y="4856158"/>
            <a:ext cx="2272653" cy="862017"/>
          </a:xfrm>
          <a:prstGeom prst="rect">
            <a:avLst/>
          </a:prstGeom>
          <a:solidFill>
            <a:srgbClr val="7F7F7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" name="Google Shape;86;p12"/>
          <p:cNvSpPr/>
          <p:nvPr/>
        </p:nvSpPr>
        <p:spPr>
          <a:xfrm>
            <a:off x="10401597" y="-309265"/>
            <a:ext cx="914400" cy="914400"/>
          </a:xfrm>
          <a:prstGeom prst="ellipse">
            <a:avLst/>
          </a:prstGeom>
          <a:solidFill>
            <a:schemeClr val="accent1"/>
          </a:solidFill>
          <a:ln cap="flat" cmpd="sng" w="25400">
            <a:solidFill>
              <a:srgbClr val="395E8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C:\Users\Lucia Sampaio\Downloads\icons8-page-96.png" id="87" name="Google Shape;87;p1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187199" y="4959329"/>
            <a:ext cx="360000" cy="360000"/>
          </a:xfrm>
          <a:prstGeom prst="rect">
            <a:avLst/>
          </a:prstGeom>
          <a:noFill/>
          <a:ln>
            <a:noFill/>
          </a:ln>
        </p:spPr>
      </p:pic>
      <p:sp>
        <p:nvSpPr>
          <p:cNvPr id="88" name="Google Shape;88;p12"/>
          <p:cNvSpPr/>
          <p:nvPr/>
        </p:nvSpPr>
        <p:spPr>
          <a:xfrm>
            <a:off x="1851307" y="5013921"/>
            <a:ext cx="2189600" cy="6283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1" i="0" lang="pt-BR" sz="14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Inscrição gratuita</a:t>
            </a:r>
            <a:endParaRPr/>
          </a:p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BR" sz="14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anestesia.dcir@unifesp.br</a:t>
            </a:r>
            <a:endParaRPr b="0" i="0" sz="1600" u="none" cap="none" strike="noStrike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  <p:pic>
        <p:nvPicPr>
          <p:cNvPr descr="C:\Users\Lucia Sampaio\AppData\Local\Microsoft\Windows\Temporary Internet Files\Content.Outlook\QSZDATNY\logoanestesiobxres.JPG" id="89" name="Google Shape;89;p1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2841" y="4856158"/>
            <a:ext cx="1726657" cy="796402"/>
          </a:xfrm>
          <a:prstGeom prst="rect">
            <a:avLst/>
          </a:prstGeom>
          <a:noFill/>
          <a:ln>
            <a:noFill/>
          </a:ln>
        </p:spPr>
      </p:pic>
      <p:sp>
        <p:nvSpPr>
          <p:cNvPr id="90" name="Google Shape;90;p12"/>
          <p:cNvSpPr txBox="1"/>
          <p:nvPr/>
        </p:nvSpPr>
        <p:spPr>
          <a:xfrm>
            <a:off x="3317" y="0"/>
            <a:ext cx="4094021" cy="396000"/>
          </a:xfrm>
          <a:prstGeom prst="rect">
            <a:avLst/>
          </a:prstGeom>
          <a:solidFill>
            <a:srgbClr val="005800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1" i="0" lang="pt-BR" sz="16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REUNIÃO CIENTÍFICA</a:t>
            </a:r>
            <a:endParaRPr b="1" i="0" sz="1600" u="none" cap="none" strike="noStrike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  <p:pic>
        <p:nvPicPr>
          <p:cNvPr descr="C:\Users\Lucia Sampaio\Downloads\stethoscope-3075838_1920.jpg" id="91" name="Google Shape;91;p12"/>
          <p:cNvPicPr preferRelativeResize="0"/>
          <p:nvPr/>
        </p:nvPicPr>
        <p:blipFill rotWithShape="1">
          <a:blip r:embed="rId5">
            <a:alphaModFix/>
          </a:blip>
          <a:srcRect b="0" l="14148" r="0" t="0"/>
          <a:stretch/>
        </p:blipFill>
        <p:spPr>
          <a:xfrm>
            <a:off x="-13328" y="1499889"/>
            <a:ext cx="2920085" cy="2403799"/>
          </a:xfrm>
          <a:prstGeom prst="rect">
            <a:avLst/>
          </a:prstGeom>
          <a:solidFill>
            <a:srgbClr val="FF7E00"/>
          </a:solidFill>
          <a:ln>
            <a:noFill/>
          </a:ln>
        </p:spPr>
      </p:pic>
      <p:pic>
        <p:nvPicPr>
          <p:cNvPr id="92" name="Google Shape;92;p12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3249001" y="116307"/>
            <a:ext cx="747294" cy="862601"/>
          </a:xfrm>
          <a:prstGeom prst="rect">
            <a:avLst/>
          </a:prstGeom>
          <a:noFill/>
          <a:ln>
            <a:noFill/>
          </a:ln>
        </p:spPr>
      </p:pic>
      <p:sp>
        <p:nvSpPr>
          <p:cNvPr id="93" name="Google Shape;93;p12"/>
          <p:cNvSpPr txBox="1"/>
          <p:nvPr/>
        </p:nvSpPr>
        <p:spPr>
          <a:xfrm>
            <a:off x="40636" y="474164"/>
            <a:ext cx="4056701" cy="135421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pt-BR" sz="28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AVALIAÇÃO PREOPERATÓRIA NO 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pt-BR" sz="26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PACIENTE CARDIOPATA</a:t>
            </a:r>
            <a:endParaRPr b="1" i="0" sz="2600" u="none" cap="none" strike="noStrike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94" name="Google Shape;94;p12"/>
          <p:cNvSpPr/>
          <p:nvPr/>
        </p:nvSpPr>
        <p:spPr>
          <a:xfrm>
            <a:off x="54186" y="3290810"/>
            <a:ext cx="4043152" cy="55399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pt-BR" sz="12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Palestrante 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pt-BR" sz="18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Dra. Salete Aparecida da Ponte Nacif</a:t>
            </a:r>
            <a:endParaRPr b="1" i="0" sz="1800" u="none" cap="none" strike="noStrike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95" name="Google Shape;95;p12"/>
          <p:cNvSpPr/>
          <p:nvPr/>
        </p:nvSpPr>
        <p:spPr>
          <a:xfrm>
            <a:off x="-13326" y="3900815"/>
            <a:ext cx="4137286" cy="969226"/>
          </a:xfrm>
          <a:prstGeom prst="rect">
            <a:avLst/>
          </a:prstGeom>
          <a:solidFill>
            <a:srgbClr val="215A36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C:\Users\Lucia Sampaio\Downloads\Maps-128.png" id="96" name="Google Shape;96;p12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-13327" y="3951456"/>
            <a:ext cx="360000" cy="360000"/>
          </a:xfrm>
          <a:prstGeom prst="rect">
            <a:avLst/>
          </a:prstGeom>
          <a:noFill/>
          <a:ln>
            <a:noFill/>
          </a:ln>
        </p:spPr>
      </p:pic>
      <p:sp>
        <p:nvSpPr>
          <p:cNvPr id="97" name="Google Shape;97;p12"/>
          <p:cNvSpPr/>
          <p:nvPr/>
        </p:nvSpPr>
        <p:spPr>
          <a:xfrm>
            <a:off x="2896320" y="4027862"/>
            <a:ext cx="1152229" cy="785611"/>
          </a:xfrm>
          <a:prstGeom prst="rect">
            <a:avLst/>
          </a:prstGeom>
          <a:noFill/>
          <a:ln cap="flat" cmpd="sng" w="2540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t/>
            </a:r>
            <a:endParaRPr b="0" i="0" sz="10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8" name="Google Shape;98;p12"/>
          <p:cNvSpPr/>
          <p:nvPr/>
        </p:nvSpPr>
        <p:spPr>
          <a:xfrm>
            <a:off x="2896320" y="4041456"/>
            <a:ext cx="1161230" cy="180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</a:pPr>
            <a:r>
              <a:rPr b="1" i="0" lang="pt-BR" sz="1050" u="none" cap="none" strike="noStrike">
                <a:solidFill>
                  <a:srgbClr val="006600"/>
                </a:solidFill>
                <a:latin typeface="Lato Black"/>
                <a:ea typeface="Lato Black"/>
                <a:cs typeface="Lato Black"/>
                <a:sym typeface="Lato Black"/>
              </a:rPr>
              <a:t>SETEMBRO</a:t>
            </a:r>
            <a:endParaRPr b="1" i="0" sz="1050" u="none" cap="none" strike="noStrike">
              <a:solidFill>
                <a:srgbClr val="006600"/>
              </a:solidFill>
              <a:latin typeface="Lato Black"/>
              <a:ea typeface="Lato Black"/>
              <a:cs typeface="Lato Black"/>
              <a:sym typeface="Lato Black"/>
            </a:endParaRPr>
          </a:p>
        </p:txBody>
      </p:sp>
      <p:sp>
        <p:nvSpPr>
          <p:cNvPr id="99" name="Google Shape;99;p12"/>
          <p:cNvSpPr txBox="1"/>
          <p:nvPr/>
        </p:nvSpPr>
        <p:spPr>
          <a:xfrm>
            <a:off x="2918680" y="4160698"/>
            <a:ext cx="1138870" cy="6426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pt-BR" sz="2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16</a:t>
            </a:r>
            <a:endParaRPr/>
          </a:p>
          <a:p>
            <a:pPr indent="0" lvl="0" marL="0" marR="0" rtl="0" algn="ctr">
              <a:lnSpc>
                <a:spcPct val="61111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pt-BR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13h-14h</a:t>
            </a:r>
            <a:endParaRPr b="0" i="0" sz="9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0" name="Google Shape;100;p12"/>
          <p:cNvSpPr/>
          <p:nvPr/>
        </p:nvSpPr>
        <p:spPr>
          <a:xfrm>
            <a:off x="187145" y="3976796"/>
            <a:ext cx="2620465" cy="6283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1" i="0" lang="pt-BR" sz="14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Hospital São Paulo</a:t>
            </a:r>
            <a:r>
              <a:rPr b="1" i="0" lang="pt-BR" sz="12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  </a:t>
            </a:r>
            <a:r>
              <a:rPr b="0" i="0" lang="pt-BR" sz="12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- 3º Andar</a:t>
            </a:r>
            <a:endParaRPr b="0" i="0" sz="2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pt-BR" sz="12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Anfiteatro Prof. Dr. Emil Burihan </a:t>
            </a:r>
            <a:endParaRPr b="0" i="0" sz="2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pt-BR" sz="12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Rua Napoleão de Barros, 715 </a:t>
            </a:r>
            <a:endParaRPr b="0" i="0" sz="1200" u="none" cap="none" strike="noStrike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  <p:cxnSp>
        <p:nvCxnSpPr>
          <p:cNvPr id="101" name="Google Shape;101;p12"/>
          <p:cNvCxnSpPr/>
          <p:nvPr/>
        </p:nvCxnSpPr>
        <p:spPr>
          <a:xfrm>
            <a:off x="2094928" y="2722260"/>
            <a:ext cx="2340000" cy="0"/>
          </a:xfrm>
          <a:prstGeom prst="straightConnector1">
            <a:avLst/>
          </a:prstGeom>
          <a:noFill/>
          <a:ln cap="flat" cmpd="sng" w="3810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13"/>
          <p:cNvSpPr/>
          <p:nvPr/>
        </p:nvSpPr>
        <p:spPr>
          <a:xfrm>
            <a:off x="-13327" y="396000"/>
            <a:ext cx="4110665" cy="358079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7" name="Google Shape;107;p13"/>
          <p:cNvSpPr/>
          <p:nvPr/>
        </p:nvSpPr>
        <p:spPr>
          <a:xfrm>
            <a:off x="1851307" y="4856158"/>
            <a:ext cx="2272653" cy="862017"/>
          </a:xfrm>
          <a:prstGeom prst="rect">
            <a:avLst/>
          </a:prstGeom>
          <a:solidFill>
            <a:srgbClr val="7F7F7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" name="Google Shape;108;p13"/>
          <p:cNvSpPr/>
          <p:nvPr/>
        </p:nvSpPr>
        <p:spPr>
          <a:xfrm>
            <a:off x="10401597" y="-309265"/>
            <a:ext cx="914400" cy="914400"/>
          </a:xfrm>
          <a:prstGeom prst="ellipse">
            <a:avLst/>
          </a:prstGeom>
          <a:solidFill>
            <a:schemeClr val="accent1"/>
          </a:solidFill>
          <a:ln cap="flat" cmpd="sng" w="25400">
            <a:solidFill>
              <a:srgbClr val="395E8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C:\Users\Lucia Sampaio\Downloads\icons8-page-96.png" id="109" name="Google Shape;109;p1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187199" y="4959329"/>
            <a:ext cx="360000" cy="360000"/>
          </a:xfrm>
          <a:prstGeom prst="rect">
            <a:avLst/>
          </a:prstGeom>
          <a:noFill/>
          <a:ln>
            <a:noFill/>
          </a:ln>
        </p:spPr>
      </p:pic>
      <p:sp>
        <p:nvSpPr>
          <p:cNvPr id="110" name="Google Shape;110;p13"/>
          <p:cNvSpPr/>
          <p:nvPr/>
        </p:nvSpPr>
        <p:spPr>
          <a:xfrm>
            <a:off x="1851307" y="5013921"/>
            <a:ext cx="2189600" cy="6283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1" i="0" lang="pt-BR" sz="14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Inscrição gratuita</a:t>
            </a:r>
            <a:endParaRPr/>
          </a:p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BR" sz="14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anestesia.dcir@unifesp.br</a:t>
            </a:r>
            <a:endParaRPr b="0" i="0" sz="1600" u="none" cap="none" strike="noStrike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  <p:pic>
        <p:nvPicPr>
          <p:cNvPr descr="C:\Users\Lucia Sampaio\AppData\Local\Microsoft\Windows\Temporary Internet Files\Content.Outlook\QSZDATNY\logoanestesiobxres.JPG" id="111" name="Google Shape;111;p1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2841" y="4856158"/>
            <a:ext cx="1726657" cy="796402"/>
          </a:xfrm>
          <a:prstGeom prst="rect">
            <a:avLst/>
          </a:prstGeom>
          <a:noFill/>
          <a:ln>
            <a:noFill/>
          </a:ln>
        </p:spPr>
      </p:pic>
      <p:sp>
        <p:nvSpPr>
          <p:cNvPr id="112" name="Google Shape;112;p13"/>
          <p:cNvSpPr txBox="1"/>
          <p:nvPr/>
        </p:nvSpPr>
        <p:spPr>
          <a:xfrm>
            <a:off x="3317" y="0"/>
            <a:ext cx="4094021" cy="396000"/>
          </a:xfrm>
          <a:prstGeom prst="rect">
            <a:avLst/>
          </a:prstGeom>
          <a:solidFill>
            <a:srgbClr val="005800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1" i="0" lang="pt-BR" sz="16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REUNIÃO CIENTÍFICA</a:t>
            </a:r>
            <a:endParaRPr b="1" i="0" sz="1600" u="none" cap="none" strike="noStrike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  <p:pic>
        <p:nvPicPr>
          <p:cNvPr id="113" name="Google Shape;113;p13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3249001" y="116307"/>
            <a:ext cx="747294" cy="862601"/>
          </a:xfrm>
          <a:prstGeom prst="rect">
            <a:avLst/>
          </a:prstGeom>
          <a:noFill/>
          <a:ln>
            <a:noFill/>
          </a:ln>
        </p:spPr>
      </p:pic>
      <p:sp>
        <p:nvSpPr>
          <p:cNvPr id="114" name="Google Shape;114;p13"/>
          <p:cNvSpPr/>
          <p:nvPr/>
        </p:nvSpPr>
        <p:spPr>
          <a:xfrm>
            <a:off x="-13326" y="3900815"/>
            <a:ext cx="4110664" cy="969226"/>
          </a:xfrm>
          <a:prstGeom prst="rect">
            <a:avLst/>
          </a:prstGeom>
          <a:solidFill>
            <a:srgbClr val="215A36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C:\Users\Lucia Sampaio\Downloads\Maps-128.png" id="115" name="Google Shape;115;p13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-13327" y="3951456"/>
            <a:ext cx="360000" cy="3600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C:\Users\Lucia Sampaio\Downloads\woman-2773507_1280 (1).png" id="116" name="Google Shape;116;p13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1675712" y="302501"/>
            <a:ext cx="2114485" cy="4228970"/>
          </a:xfrm>
          <a:prstGeom prst="rect">
            <a:avLst/>
          </a:prstGeom>
          <a:noFill/>
          <a:ln>
            <a:noFill/>
          </a:ln>
        </p:spPr>
      </p:pic>
      <p:sp>
        <p:nvSpPr>
          <p:cNvPr id="117" name="Google Shape;117;p13"/>
          <p:cNvSpPr/>
          <p:nvPr/>
        </p:nvSpPr>
        <p:spPr>
          <a:xfrm>
            <a:off x="2896320" y="4027862"/>
            <a:ext cx="1152229" cy="785611"/>
          </a:xfrm>
          <a:prstGeom prst="rect">
            <a:avLst/>
          </a:prstGeom>
          <a:noFill/>
          <a:ln cap="flat" cmpd="sng" w="2540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t/>
            </a:r>
            <a:endParaRPr b="0" i="0" sz="10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8" name="Google Shape;118;p13"/>
          <p:cNvSpPr/>
          <p:nvPr/>
        </p:nvSpPr>
        <p:spPr>
          <a:xfrm>
            <a:off x="2896320" y="4041456"/>
            <a:ext cx="1161230" cy="180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</a:pPr>
            <a:r>
              <a:rPr b="1" i="0" lang="pt-BR" sz="1050" u="none" cap="none" strike="noStrike">
                <a:solidFill>
                  <a:srgbClr val="006600"/>
                </a:solidFill>
                <a:latin typeface="Lato Black"/>
                <a:ea typeface="Lato Black"/>
                <a:cs typeface="Lato Black"/>
                <a:sym typeface="Lato Black"/>
              </a:rPr>
              <a:t>SETEMBRO</a:t>
            </a:r>
            <a:endParaRPr b="1" i="0" sz="1050" u="none" cap="none" strike="noStrike">
              <a:solidFill>
                <a:srgbClr val="006600"/>
              </a:solidFill>
              <a:latin typeface="Lato Black"/>
              <a:ea typeface="Lato Black"/>
              <a:cs typeface="Lato Black"/>
              <a:sym typeface="Lato Black"/>
            </a:endParaRPr>
          </a:p>
        </p:txBody>
      </p:sp>
      <p:sp>
        <p:nvSpPr>
          <p:cNvPr id="119" name="Google Shape;119;p13"/>
          <p:cNvSpPr txBox="1"/>
          <p:nvPr/>
        </p:nvSpPr>
        <p:spPr>
          <a:xfrm>
            <a:off x="2918680" y="4160698"/>
            <a:ext cx="1138870" cy="6426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pt-BR" sz="2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30</a:t>
            </a:r>
            <a:endParaRPr b="1" i="0" sz="2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91666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pt-BR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13:05h-14:00h</a:t>
            </a:r>
            <a:endParaRPr b="0" i="0" sz="6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20" name="Google Shape;120;p13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>
            <a:off x="2341042" y="1845679"/>
            <a:ext cx="391911" cy="36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1" name="Google Shape;121;p13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>
            <a:off x="2732954" y="1855204"/>
            <a:ext cx="391911" cy="36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2" name="Google Shape;122;p13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>
            <a:off x="2536998" y="1081884"/>
            <a:ext cx="391911" cy="36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3" name="Google Shape;123;p13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>
            <a:off x="2536998" y="702970"/>
            <a:ext cx="391911" cy="36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4" name="Google Shape;124;p13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>
            <a:off x="2536998" y="204490"/>
            <a:ext cx="391911" cy="360000"/>
          </a:xfrm>
          <a:prstGeom prst="rect">
            <a:avLst/>
          </a:prstGeom>
          <a:noFill/>
          <a:ln>
            <a:noFill/>
          </a:ln>
        </p:spPr>
      </p:pic>
      <p:sp>
        <p:nvSpPr>
          <p:cNvPr id="125" name="Google Shape;125;p13"/>
          <p:cNvSpPr txBox="1"/>
          <p:nvPr/>
        </p:nvSpPr>
        <p:spPr>
          <a:xfrm>
            <a:off x="20423" y="1558270"/>
            <a:ext cx="4056701" cy="15696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pt-BR" sz="2000" u="none" cap="none" strike="noStrike">
                <a:solidFill>
                  <a:srgbClr val="FEDDDA"/>
                </a:solidFill>
                <a:latin typeface="Lato"/>
                <a:ea typeface="Lato"/>
                <a:cs typeface="Lato"/>
                <a:sym typeface="Lato"/>
              </a:rPr>
              <a:t>AVALIAÇÃO </a:t>
            </a:r>
            <a:endParaRPr b="1" i="0" sz="2000" u="none" cap="none" strike="noStrike">
              <a:solidFill>
                <a:srgbClr val="FEDDDA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pt-BR" sz="2000" u="none" cap="none" strike="noStrike">
                <a:solidFill>
                  <a:srgbClr val="FEDDDA"/>
                </a:solidFill>
                <a:latin typeface="Lato"/>
                <a:ea typeface="Lato"/>
                <a:cs typeface="Lato"/>
                <a:sym typeface="Lato"/>
              </a:rPr>
              <a:t>PREOPERATÓRIA 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pt-BR" sz="2600" u="none" cap="none" strike="noStrike">
                <a:solidFill>
                  <a:srgbClr val="FDB2AB"/>
                </a:solidFill>
                <a:latin typeface="Lato"/>
                <a:ea typeface="Lato"/>
                <a:cs typeface="Lato"/>
                <a:sym typeface="Lato"/>
              </a:rPr>
              <a:t>PACIENTE </a:t>
            </a:r>
            <a:r>
              <a:rPr b="1" i="0" lang="pt-BR" sz="2800" u="none" cap="none" strike="noStrike">
                <a:solidFill>
                  <a:srgbClr val="FDB2AB"/>
                </a:solidFill>
                <a:latin typeface="Lato"/>
                <a:ea typeface="Lato"/>
                <a:cs typeface="Lato"/>
                <a:sym typeface="Lato"/>
              </a:rPr>
              <a:t>COM ENDOCRINOPATIAS</a:t>
            </a:r>
            <a:r>
              <a:rPr b="0" i="0" lang="pt-BR" sz="2800" u="none" cap="none" strike="noStrike">
                <a:solidFill>
                  <a:srgbClr val="FDB2AB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  <a:endParaRPr b="1" i="0" sz="2600" u="none" cap="none" strike="noStrike">
              <a:solidFill>
                <a:srgbClr val="FDB2AB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26" name="Google Shape;126;p13"/>
          <p:cNvSpPr/>
          <p:nvPr/>
        </p:nvSpPr>
        <p:spPr>
          <a:xfrm>
            <a:off x="187145" y="3976796"/>
            <a:ext cx="2620465" cy="6283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1" i="0" lang="pt-BR" sz="14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Hospital São Paulo</a:t>
            </a:r>
            <a:r>
              <a:rPr b="1" i="0" lang="pt-BR" sz="12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  </a:t>
            </a:r>
            <a:r>
              <a:rPr b="0" i="0" lang="pt-BR" sz="12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- 3º Andar</a:t>
            </a:r>
            <a:endParaRPr b="0" i="0" sz="2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pt-BR" sz="12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Anfiteatro Prof. Dr. Emil Burihan </a:t>
            </a:r>
            <a:endParaRPr b="0" i="0" sz="2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pt-BR" sz="12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Rua Napoleão de Barros, 715 </a:t>
            </a:r>
            <a:endParaRPr b="0" i="0" sz="1200" u="none" cap="none" strike="noStrike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  <p:pic>
        <p:nvPicPr>
          <p:cNvPr id="127" name="Google Shape;127;p13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>
            <a:off x="2393432" y="1447443"/>
            <a:ext cx="391911" cy="360000"/>
          </a:xfrm>
          <a:prstGeom prst="rect">
            <a:avLst/>
          </a:prstGeom>
          <a:noFill/>
          <a:ln>
            <a:noFill/>
          </a:ln>
        </p:spPr>
      </p:pic>
      <p:sp>
        <p:nvSpPr>
          <p:cNvPr id="128" name="Google Shape;128;p13"/>
          <p:cNvSpPr/>
          <p:nvPr/>
        </p:nvSpPr>
        <p:spPr>
          <a:xfrm>
            <a:off x="54186" y="3186035"/>
            <a:ext cx="4043152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pt-BR" sz="16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Palestrante</a:t>
            </a:r>
            <a:r>
              <a:rPr b="1" i="0" lang="pt-BR" sz="16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 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pt-BR" sz="2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Júlia Martins de Oliveira</a:t>
            </a:r>
            <a:endParaRPr b="1" i="0" sz="2000" u="none" cap="none" strike="noStrike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Tema do Office">
  <a:themeElements>
    <a:clrScheme name="Escritório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Unifesp</dc:creator>
</cp:coreProperties>
</file>